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41"/>
  </p:notesMasterIdLst>
  <p:handoutMasterIdLst>
    <p:handoutMasterId r:id="rId42"/>
  </p:handoutMasterIdLst>
  <p:sldIdLst>
    <p:sldId id="1433" r:id="rId2"/>
    <p:sldId id="1315" r:id="rId3"/>
    <p:sldId id="1421" r:id="rId4"/>
    <p:sldId id="1403" r:id="rId5"/>
    <p:sldId id="1432" r:id="rId6"/>
    <p:sldId id="1422" r:id="rId7"/>
    <p:sldId id="1221" r:id="rId8"/>
    <p:sldId id="1407" r:id="rId9"/>
    <p:sldId id="1426" r:id="rId10"/>
    <p:sldId id="1431" r:id="rId11"/>
    <p:sldId id="1430" r:id="rId12"/>
    <p:sldId id="1425" r:id="rId13"/>
    <p:sldId id="1424" r:id="rId14"/>
    <p:sldId id="1423" r:id="rId15"/>
    <p:sldId id="1419" r:id="rId16"/>
    <p:sldId id="1415" r:id="rId17"/>
    <p:sldId id="1427" r:id="rId18"/>
    <p:sldId id="1448" r:id="rId19"/>
    <p:sldId id="1449" r:id="rId20"/>
    <p:sldId id="1450" r:id="rId21"/>
    <p:sldId id="1451" r:id="rId22"/>
    <p:sldId id="1428" r:id="rId23"/>
    <p:sldId id="1434" r:id="rId24"/>
    <p:sldId id="1435" r:id="rId25"/>
    <p:sldId id="1444" r:id="rId26"/>
    <p:sldId id="1420" r:id="rId27"/>
    <p:sldId id="1441" r:id="rId28"/>
    <p:sldId id="1436" r:id="rId29"/>
    <p:sldId id="1437" r:id="rId30"/>
    <p:sldId id="1417" r:id="rId31"/>
    <p:sldId id="1442" r:id="rId32"/>
    <p:sldId id="1443" r:id="rId33"/>
    <p:sldId id="1438" r:id="rId34"/>
    <p:sldId id="1439" r:id="rId35"/>
    <p:sldId id="1440" r:id="rId36"/>
    <p:sldId id="1452" r:id="rId37"/>
    <p:sldId id="1445" r:id="rId38"/>
    <p:sldId id="1447" r:id="rId39"/>
    <p:sldId id="1446" r:id="rId40"/>
  </p:sldIdLst>
  <p:sldSz cx="9906000" cy="6858000" type="A4"/>
  <p:notesSz cx="7099300" cy="10234613"/>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73E0AB-419D-2B4F-B1D0-690CFA721BF0}">
          <p14:sldIdLst>
            <p14:sldId id="1433"/>
            <p14:sldId id="1315"/>
            <p14:sldId id="1421"/>
            <p14:sldId id="1403"/>
            <p14:sldId id="1432"/>
            <p14:sldId id="1422"/>
            <p14:sldId id="1221"/>
            <p14:sldId id="1407"/>
            <p14:sldId id="1426"/>
            <p14:sldId id="1431"/>
            <p14:sldId id="1430"/>
            <p14:sldId id="1425"/>
            <p14:sldId id="1424"/>
            <p14:sldId id="1423"/>
            <p14:sldId id="1419"/>
            <p14:sldId id="1415"/>
            <p14:sldId id="1427"/>
            <p14:sldId id="1448"/>
            <p14:sldId id="1449"/>
            <p14:sldId id="1450"/>
            <p14:sldId id="1451"/>
            <p14:sldId id="1428"/>
            <p14:sldId id="1434"/>
            <p14:sldId id="1435"/>
            <p14:sldId id="1444"/>
            <p14:sldId id="1420"/>
            <p14:sldId id="1441"/>
            <p14:sldId id="1436"/>
            <p14:sldId id="1437"/>
            <p14:sldId id="1417"/>
            <p14:sldId id="1442"/>
            <p14:sldId id="1443"/>
            <p14:sldId id="1438"/>
            <p14:sldId id="1439"/>
            <p14:sldId id="1440"/>
            <p14:sldId id="1452"/>
            <p14:sldId id="1445"/>
            <p14:sldId id="1447"/>
            <p14:sldId id="1446"/>
          </p14:sldIdLst>
        </p14:section>
      </p14:sectionLst>
    </p:ext>
    <p:ext uri="{EFAFB233-063F-42B5-8137-9DF3F51BA10A}">
      <p15:sldGuideLst xmlns:p15="http://schemas.microsoft.com/office/powerpoint/2012/main">
        <p15:guide id="9" pos="1680" userDrawn="1">
          <p15:clr>
            <a:srgbClr val="A4A3A4"/>
          </p15:clr>
        </p15:guide>
        <p15:guide id="10" pos="4824" userDrawn="1">
          <p15:clr>
            <a:srgbClr val="A4A3A4"/>
          </p15:clr>
        </p15:guide>
        <p15:guide id="11" orient="horz" pos="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Kulka" initials="SK" lastIdx="125" clrIdx="0"/>
  <p:cmAuthor id="2" name="Lloyd Meek" initials="LM" lastIdx="138" clrIdx="1"/>
  <p:cmAuthor id="3" name="Emanuele Picciola" initials="EP" lastIdx="38" clrIdx="2"/>
  <p:cmAuthor id="4" name="Dan Horsley" initials="DH" lastIdx="17" clrIdx="3"/>
  <p:cmAuthor id="5" name="James Lloyd" initials="JL" lastIdx="26" clrIdx="4"/>
  <p:cmAuthor id="6" name="Sofia Skraba" initials="SS" lastIdx="4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354E5D"/>
    <a:srgbClr val="FDF3D9"/>
    <a:srgbClr val="FFB15B"/>
    <a:srgbClr val="FF9521"/>
    <a:srgbClr val="608AA4"/>
    <a:srgbClr val="F8E69A"/>
    <a:srgbClr val="00C48D"/>
    <a:srgbClr val="96B2C4"/>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95BDC9FD1CEE}">
  <a:tblStyle styleId="{5C22544A-7EE6-4342-B048-95BDC9FD1CEE}" styleName="L.E.K. Style">
    <a:wholeTbl>
      <a:tcTxStyle>
        <a:fontRef idx="minor"/>
        <a:schemeClr val="dk1"/>
      </a:tcTxStyle>
      <a:tcStyle>
        <a:tcBdr>
          <a:left>
            <a:ln>
              <a:noFill/>
            </a:ln>
          </a:left>
          <a:right>
            <a:ln w="3175" cmpd="sng">
              <a:solidFill>
                <a:srgbClr val="DDDDDD"/>
              </a:solidFill>
            </a:ln>
          </a:right>
          <a:top>
            <a:ln>
              <a:noFill/>
            </a:ln>
          </a:top>
          <a:bottom>
            <a:ln w="3175" cmpd="sng">
              <a:solidFill>
                <a:srgbClr val="DDDDDD"/>
              </a:solidFill>
            </a:ln>
          </a:bottom>
          <a:insideH>
            <a:ln w="3175" cmpd="sng">
              <a:solidFill>
                <a:srgbClr val="DDDDDD"/>
              </a:solidFill>
            </a:ln>
          </a:insideH>
          <a:insideV>
            <a:ln>
              <a:noFill/>
            </a:ln>
          </a:insideV>
        </a:tcBdr>
        <a:fill>
          <a:noFill/>
        </a:fill>
      </a:tcStyle>
    </a:wholeTbl>
    <a:firstCol>
      <a:tcTxStyle b="on">
        <a:fontRef idx="minor">
          <a:schemeClr val="dk1"/>
        </a:fontRef>
      </a:tcTxStyle>
      <a:tcStyle>
        <a:tcBdr>
          <a:insideH>
            <a:ln w="3175" cmpd="sng">
              <a:solidFill>
                <a:schemeClr val="lt1"/>
              </a:solidFill>
            </a:ln>
          </a:insideH>
        </a:tcBdr>
        <a:fill>
          <a:solidFill>
            <a:schemeClr val="accent2"/>
          </a:solidFill>
        </a:fill>
      </a:tcStyle>
    </a:firstCol>
    <a:firstRow>
      <a:tcTxStyle b="on">
        <a:fontRef idx="minor">
          <a:schemeClr val="dk1"/>
        </a:fontRef>
      </a:tcTxStyle>
      <a:tcStyle>
        <a:tcBdr>
          <a:insideV>
            <a:ln w="3175" cmpd="sng">
              <a:solidFill>
                <a:schemeClr val="lt1"/>
              </a:solidFill>
            </a:ln>
          </a:insideV>
        </a:tcBdr>
        <a:fill>
          <a:solidFill>
            <a:schemeClr val="accent2"/>
          </a:solidFill>
        </a:fill>
      </a:tcStyle>
    </a:firstRow>
    <a:nwCell>
      <a:tcTxStyle/>
      <a:tcStyle>
        <a:tcBdr>
          <a:right>
            <a:ln w="31750" cmpd="sng">
              <a:solidFill>
                <a:schemeClr val="lt1"/>
              </a:solidFill>
            </a:ln>
          </a:right>
          <a:bottom>
            <a:ln w="31750" cmpd="sng">
              <a:solidFill>
                <a:schemeClr val="lt1"/>
              </a:solidFill>
            </a:ln>
          </a:bottom>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06" autoAdjust="0"/>
    <p:restoredTop sz="95928" autoAdjust="0"/>
  </p:normalViewPr>
  <p:slideViewPr>
    <p:cSldViewPr snapToGrid="0">
      <p:cViewPr varScale="1">
        <p:scale>
          <a:sx n="110" d="100"/>
          <a:sy n="110" d="100"/>
        </p:scale>
        <p:origin x="1456" y="184"/>
      </p:cViewPr>
      <p:guideLst>
        <p:guide pos="1680"/>
        <p:guide pos="4824"/>
        <p:guide orient="horz" pos="72"/>
      </p:guideLst>
    </p:cSldViewPr>
  </p:slideViewPr>
  <p:notesTextViewPr>
    <p:cViewPr>
      <p:scale>
        <a:sx n="3" d="2"/>
        <a:sy n="3" d="2"/>
      </p:scale>
      <p:origin x="0" y="0"/>
    </p:cViewPr>
  </p:notesTextViewPr>
  <p:sorterViewPr>
    <p:cViewPr>
      <p:scale>
        <a:sx n="68" d="100"/>
        <a:sy n="68" d="100"/>
      </p:scale>
      <p:origin x="0" y="-5250"/>
    </p:cViewPr>
  </p:sorterViewPr>
  <p:notesViewPr>
    <p:cSldViewPr snapToGrid="0">
      <p:cViewPr varScale="1">
        <p:scale>
          <a:sx n="62" d="100"/>
          <a:sy n="62" d="100"/>
        </p:scale>
        <p:origin x="2208" y="58"/>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15402-D0F4-0047-846C-6BC45BD5C8A4}"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GB"/>
        </a:p>
      </dgm:t>
    </dgm:pt>
    <dgm:pt modelId="{DB7C19A6-6875-2443-B13D-D4DCB2B8B0C1}">
      <dgm:prSet phldrT="[Text]"/>
      <dgm:spPr/>
      <dgm:t>
        <a:bodyPr/>
        <a:lstStyle/>
        <a:p>
          <a:r>
            <a:rPr lang="en-GB" dirty="0"/>
            <a:t>Dropout</a:t>
          </a:r>
        </a:p>
      </dgm:t>
    </dgm:pt>
    <dgm:pt modelId="{02AA9DB8-323D-ED4B-AB1C-5D9A28EFCAC9}" type="parTrans" cxnId="{DD7B5B2A-7C30-8F41-B62A-6108A20DEBD0}">
      <dgm:prSet/>
      <dgm:spPr/>
      <dgm:t>
        <a:bodyPr/>
        <a:lstStyle/>
        <a:p>
          <a:endParaRPr lang="en-GB"/>
        </a:p>
      </dgm:t>
    </dgm:pt>
    <dgm:pt modelId="{04DD522B-25AE-7846-B4BD-A6816FFFD6BC}" type="sibTrans" cxnId="{DD7B5B2A-7C30-8F41-B62A-6108A20DEBD0}">
      <dgm:prSet/>
      <dgm:spPr/>
      <dgm:t>
        <a:bodyPr/>
        <a:lstStyle/>
        <a:p>
          <a:endParaRPr lang="en-GB"/>
        </a:p>
      </dgm:t>
    </dgm:pt>
    <dgm:pt modelId="{5DB60F42-C492-3149-B9F5-7FB56E9D75CB}">
      <dgm:prSet phldrT="[Text]"/>
      <dgm:spPr/>
      <dgm:t>
        <a:bodyPr/>
        <a:lstStyle/>
        <a:p>
          <a:r>
            <a:rPr lang="en-GB" dirty="0"/>
            <a:t>Conv2D</a:t>
          </a:r>
        </a:p>
      </dgm:t>
    </dgm:pt>
    <dgm:pt modelId="{BD3E6E46-49B5-8C4E-B086-949F317A3292}" type="parTrans" cxnId="{7343B122-073E-324E-917A-638A1D9BC616}">
      <dgm:prSet/>
      <dgm:spPr/>
      <dgm:t>
        <a:bodyPr/>
        <a:lstStyle/>
        <a:p>
          <a:endParaRPr lang="en-GB"/>
        </a:p>
      </dgm:t>
    </dgm:pt>
    <dgm:pt modelId="{2B237330-E41F-744E-94B5-621542B5C69D}" type="sibTrans" cxnId="{7343B122-073E-324E-917A-638A1D9BC616}">
      <dgm:prSet/>
      <dgm:spPr/>
      <dgm:t>
        <a:bodyPr/>
        <a:lstStyle/>
        <a:p>
          <a:endParaRPr lang="en-GB"/>
        </a:p>
      </dgm:t>
    </dgm:pt>
    <dgm:pt modelId="{7F0D3AFC-7D89-E548-AEF7-0B742B6D45D1}">
      <dgm:prSet phldrT="[Text]"/>
      <dgm:spPr/>
      <dgm:t>
        <a:bodyPr/>
        <a:lstStyle/>
        <a:p>
          <a:r>
            <a:rPr lang="en-GB" dirty="0"/>
            <a:t>Max Pooling</a:t>
          </a:r>
        </a:p>
      </dgm:t>
    </dgm:pt>
    <dgm:pt modelId="{819D2779-D94A-EB42-9F3E-D514F83EECE0}" type="parTrans" cxnId="{2BD1EEAA-7FAD-2C4A-BD44-AFA3781AEA14}">
      <dgm:prSet/>
      <dgm:spPr/>
      <dgm:t>
        <a:bodyPr/>
        <a:lstStyle/>
        <a:p>
          <a:endParaRPr lang="en-GB"/>
        </a:p>
      </dgm:t>
    </dgm:pt>
    <dgm:pt modelId="{F4AEEE4F-216C-3042-B911-0A84C0145F26}" type="sibTrans" cxnId="{2BD1EEAA-7FAD-2C4A-BD44-AFA3781AEA14}">
      <dgm:prSet/>
      <dgm:spPr/>
      <dgm:t>
        <a:bodyPr/>
        <a:lstStyle/>
        <a:p>
          <a:endParaRPr lang="en-GB"/>
        </a:p>
      </dgm:t>
    </dgm:pt>
    <dgm:pt modelId="{9FB78E0F-E7F9-1240-878E-652E6F8E8BB8}">
      <dgm:prSet/>
      <dgm:spPr/>
      <dgm:t>
        <a:bodyPr/>
        <a:lstStyle/>
        <a:p>
          <a:r>
            <a:rPr lang="en-GB" dirty="0"/>
            <a:t>Flatten</a:t>
          </a:r>
        </a:p>
      </dgm:t>
    </dgm:pt>
    <dgm:pt modelId="{54E4F005-DE84-8D48-A2E3-8573E2799E57}" type="parTrans" cxnId="{1BD4D14D-96F5-DF4B-9C3E-13511ACF3E3C}">
      <dgm:prSet/>
      <dgm:spPr/>
      <dgm:t>
        <a:bodyPr/>
        <a:lstStyle/>
        <a:p>
          <a:endParaRPr lang="en-GB"/>
        </a:p>
      </dgm:t>
    </dgm:pt>
    <dgm:pt modelId="{CB134CA7-416A-494D-83A5-26DEBFA473EE}" type="sibTrans" cxnId="{1BD4D14D-96F5-DF4B-9C3E-13511ACF3E3C}">
      <dgm:prSet/>
      <dgm:spPr/>
      <dgm:t>
        <a:bodyPr/>
        <a:lstStyle/>
        <a:p>
          <a:endParaRPr lang="en-GB"/>
        </a:p>
      </dgm:t>
    </dgm:pt>
    <dgm:pt modelId="{DDFA8A71-54D0-7248-BE73-7AA38E9D6D53}">
      <dgm:prSet/>
      <dgm:spPr/>
      <dgm:t>
        <a:bodyPr/>
        <a:lstStyle/>
        <a:p>
          <a:r>
            <a:rPr lang="en-GB" dirty="0"/>
            <a:t>Dense Sigmoid</a:t>
          </a:r>
        </a:p>
      </dgm:t>
    </dgm:pt>
    <dgm:pt modelId="{7EFDE8A9-2941-3F4F-85DD-9C73D301D97D}" type="parTrans" cxnId="{BAE235B0-6755-984F-9BBF-50CFD21EA6FA}">
      <dgm:prSet/>
      <dgm:spPr/>
      <dgm:t>
        <a:bodyPr/>
        <a:lstStyle/>
        <a:p>
          <a:endParaRPr lang="en-GB"/>
        </a:p>
      </dgm:t>
    </dgm:pt>
    <dgm:pt modelId="{BF66C65C-3C79-F148-BF4F-B2FF0E973740}" type="sibTrans" cxnId="{BAE235B0-6755-984F-9BBF-50CFD21EA6FA}">
      <dgm:prSet/>
      <dgm:spPr/>
      <dgm:t>
        <a:bodyPr/>
        <a:lstStyle/>
        <a:p>
          <a:endParaRPr lang="en-GB"/>
        </a:p>
      </dgm:t>
    </dgm:pt>
    <dgm:pt modelId="{7FD984A6-DAFF-4E4C-B2B1-8FDC5F1FAC51}">
      <dgm:prSet/>
      <dgm:spPr/>
      <dgm:t>
        <a:bodyPr/>
        <a:lstStyle/>
        <a:p>
          <a:r>
            <a:rPr lang="en-GB" dirty="0"/>
            <a:t>Batch N.</a:t>
          </a:r>
        </a:p>
      </dgm:t>
    </dgm:pt>
    <dgm:pt modelId="{29EB7428-FCAF-BD47-9D64-18625E4E6646}" type="parTrans" cxnId="{B583E967-368F-8E49-985C-C50DA57855BE}">
      <dgm:prSet/>
      <dgm:spPr/>
      <dgm:t>
        <a:bodyPr/>
        <a:lstStyle/>
        <a:p>
          <a:endParaRPr lang="en-GB"/>
        </a:p>
      </dgm:t>
    </dgm:pt>
    <dgm:pt modelId="{75D8696B-1A00-A748-A03C-92DBCCAB2E71}" type="sibTrans" cxnId="{B583E967-368F-8E49-985C-C50DA57855BE}">
      <dgm:prSet/>
      <dgm:spPr/>
      <dgm:t>
        <a:bodyPr/>
        <a:lstStyle/>
        <a:p>
          <a:endParaRPr lang="en-GB"/>
        </a:p>
      </dgm:t>
    </dgm:pt>
    <dgm:pt modelId="{538F8586-8DE9-A94C-B827-1A8DEB7012BD}">
      <dgm:prSet/>
      <dgm:spPr/>
      <dgm:t>
        <a:bodyPr/>
        <a:lstStyle/>
        <a:p>
          <a:r>
            <a:rPr lang="en-GB" dirty="0"/>
            <a:t>Dense Softmax</a:t>
          </a:r>
        </a:p>
      </dgm:t>
    </dgm:pt>
    <dgm:pt modelId="{B035B9A4-CC35-BB4C-8856-AD11401D6417}" type="parTrans" cxnId="{F9B98C33-FAB5-B949-A835-DFDC2027AF94}">
      <dgm:prSet/>
      <dgm:spPr/>
      <dgm:t>
        <a:bodyPr/>
        <a:lstStyle/>
        <a:p>
          <a:endParaRPr lang="en-GB"/>
        </a:p>
      </dgm:t>
    </dgm:pt>
    <dgm:pt modelId="{784580BA-6703-8242-B9D1-0BA2AA330DAC}" type="sibTrans" cxnId="{F9B98C33-FAB5-B949-A835-DFDC2027AF94}">
      <dgm:prSet/>
      <dgm:spPr/>
      <dgm:t>
        <a:bodyPr/>
        <a:lstStyle/>
        <a:p>
          <a:endParaRPr lang="en-GB"/>
        </a:p>
      </dgm:t>
    </dgm:pt>
    <dgm:pt modelId="{8D3CC8E4-AB56-164A-9CAC-DEBDB9510AF8}">
      <dgm:prSet/>
      <dgm:spPr/>
      <dgm:t>
        <a:bodyPr/>
        <a:lstStyle/>
        <a:p>
          <a:r>
            <a:rPr lang="en-GB" dirty="0" err="1"/>
            <a:t>ReLU</a:t>
          </a:r>
          <a:endParaRPr lang="en-GB" dirty="0"/>
        </a:p>
      </dgm:t>
    </dgm:pt>
    <dgm:pt modelId="{DF1ADB59-4C8C-BD40-8CF7-D6D6C8CF5A04}" type="parTrans" cxnId="{EB877279-FDA9-BE49-9FAF-8ABD45A41A4E}">
      <dgm:prSet/>
      <dgm:spPr/>
      <dgm:t>
        <a:bodyPr/>
        <a:lstStyle/>
        <a:p>
          <a:endParaRPr lang="en-GB"/>
        </a:p>
      </dgm:t>
    </dgm:pt>
    <dgm:pt modelId="{D56B23C1-D8BD-844B-B432-A26692D66024}" type="sibTrans" cxnId="{EB877279-FDA9-BE49-9FAF-8ABD45A41A4E}">
      <dgm:prSet/>
      <dgm:spPr/>
      <dgm:t>
        <a:bodyPr/>
        <a:lstStyle/>
        <a:p>
          <a:endParaRPr lang="en-GB"/>
        </a:p>
      </dgm:t>
    </dgm:pt>
    <dgm:pt modelId="{B945854B-65C4-C742-B6E8-D66CAD8A2F89}">
      <dgm:prSet/>
      <dgm:spPr/>
      <dgm:t>
        <a:bodyPr/>
        <a:lstStyle/>
        <a:p>
          <a:r>
            <a:rPr lang="en-GB" dirty="0"/>
            <a:t>Dropout</a:t>
          </a:r>
        </a:p>
      </dgm:t>
    </dgm:pt>
    <dgm:pt modelId="{750E21C5-19CB-2949-8BC4-EEFD3991022B}" type="parTrans" cxnId="{4BAE9BFC-C7C1-8242-BC01-52C182733BC9}">
      <dgm:prSet/>
      <dgm:spPr/>
      <dgm:t>
        <a:bodyPr/>
        <a:lstStyle/>
        <a:p>
          <a:endParaRPr lang="en-GB"/>
        </a:p>
      </dgm:t>
    </dgm:pt>
    <dgm:pt modelId="{1A9E1AB0-2D86-144B-A51B-D56A63C5A762}" type="sibTrans" cxnId="{4BAE9BFC-C7C1-8242-BC01-52C182733BC9}">
      <dgm:prSet/>
      <dgm:spPr/>
      <dgm:t>
        <a:bodyPr/>
        <a:lstStyle/>
        <a:p>
          <a:endParaRPr lang="en-GB"/>
        </a:p>
      </dgm:t>
    </dgm:pt>
    <dgm:pt modelId="{ECC18F6B-C870-004A-B977-B706F0A193A8}">
      <dgm:prSet phldrT="[Text]"/>
      <dgm:spPr/>
      <dgm:t>
        <a:bodyPr/>
        <a:lstStyle/>
        <a:p>
          <a:r>
            <a:rPr lang="en-GB" dirty="0"/>
            <a:t>Conv2D</a:t>
          </a:r>
        </a:p>
      </dgm:t>
    </dgm:pt>
    <dgm:pt modelId="{BB520774-FFF5-9D43-A6C3-54AEFF009B24}" type="sibTrans" cxnId="{305457C5-F60E-DF49-8327-54B6688E48E3}">
      <dgm:prSet/>
      <dgm:spPr/>
      <dgm:t>
        <a:bodyPr/>
        <a:lstStyle/>
        <a:p>
          <a:endParaRPr lang="en-GB"/>
        </a:p>
      </dgm:t>
    </dgm:pt>
    <dgm:pt modelId="{770F5E9A-03F0-324F-9B82-6529A7690501}" type="parTrans" cxnId="{305457C5-F60E-DF49-8327-54B6688E48E3}">
      <dgm:prSet/>
      <dgm:spPr/>
      <dgm:t>
        <a:bodyPr/>
        <a:lstStyle/>
        <a:p>
          <a:endParaRPr lang="en-GB"/>
        </a:p>
      </dgm:t>
    </dgm:pt>
    <dgm:pt modelId="{E252AD50-C637-234B-B368-C68E6B2810C5}">
      <dgm:prSet/>
      <dgm:spPr/>
      <dgm:t>
        <a:bodyPr/>
        <a:lstStyle/>
        <a:p>
          <a:r>
            <a:rPr lang="en-GB" dirty="0" err="1"/>
            <a:t>ReLU</a:t>
          </a:r>
          <a:endParaRPr lang="en-GB" dirty="0"/>
        </a:p>
      </dgm:t>
    </dgm:pt>
    <dgm:pt modelId="{2FC529E9-E586-1B46-AE8C-28ED22D50083}" type="sibTrans" cxnId="{EFBC526F-CB00-904D-B7DC-844C13260B69}">
      <dgm:prSet/>
      <dgm:spPr/>
      <dgm:t>
        <a:bodyPr/>
        <a:lstStyle/>
        <a:p>
          <a:endParaRPr lang="en-GB"/>
        </a:p>
      </dgm:t>
    </dgm:pt>
    <dgm:pt modelId="{3DA522D0-B7D7-7744-A686-F593BE979500}" type="parTrans" cxnId="{EFBC526F-CB00-904D-B7DC-844C13260B69}">
      <dgm:prSet/>
      <dgm:spPr/>
      <dgm:t>
        <a:bodyPr/>
        <a:lstStyle/>
        <a:p>
          <a:endParaRPr lang="en-GB"/>
        </a:p>
      </dgm:t>
    </dgm:pt>
    <dgm:pt modelId="{5E30295E-0189-C240-BCD9-41E2D84104D3}">
      <dgm:prSet/>
      <dgm:spPr/>
      <dgm:t>
        <a:bodyPr/>
        <a:lstStyle/>
        <a:p>
          <a:r>
            <a:rPr lang="en-GB" dirty="0"/>
            <a:t>Dropout</a:t>
          </a:r>
        </a:p>
      </dgm:t>
    </dgm:pt>
    <dgm:pt modelId="{112F658A-8E4F-434A-9C4C-186005EE4628}" type="sibTrans" cxnId="{172D56F4-3BAD-EA46-84D2-216D682C49C4}">
      <dgm:prSet/>
      <dgm:spPr/>
      <dgm:t>
        <a:bodyPr/>
        <a:lstStyle/>
        <a:p>
          <a:endParaRPr lang="en-GB"/>
        </a:p>
      </dgm:t>
    </dgm:pt>
    <dgm:pt modelId="{B86D14E0-F14E-9440-9B79-B6B16332D63B}" type="parTrans" cxnId="{172D56F4-3BAD-EA46-84D2-216D682C49C4}">
      <dgm:prSet/>
      <dgm:spPr/>
      <dgm:t>
        <a:bodyPr/>
        <a:lstStyle/>
        <a:p>
          <a:endParaRPr lang="en-GB"/>
        </a:p>
      </dgm:t>
    </dgm:pt>
    <dgm:pt modelId="{DFC0497E-ABFD-6945-B6B9-154E5EA2A133}">
      <dgm:prSet phldrT="[Text]"/>
      <dgm:spPr/>
      <dgm:t>
        <a:bodyPr/>
        <a:lstStyle/>
        <a:p>
          <a:r>
            <a:rPr lang="en-GB" dirty="0"/>
            <a:t>Conv2D</a:t>
          </a:r>
        </a:p>
      </dgm:t>
    </dgm:pt>
    <dgm:pt modelId="{70563731-8494-3F4D-8F44-A0A2C72A9F60}" type="parTrans" cxnId="{F9F4CAEE-22FD-F548-B15D-6792BDB092AB}">
      <dgm:prSet/>
      <dgm:spPr/>
      <dgm:t>
        <a:bodyPr/>
        <a:lstStyle/>
        <a:p>
          <a:endParaRPr lang="en-GB"/>
        </a:p>
      </dgm:t>
    </dgm:pt>
    <dgm:pt modelId="{C9606F2E-5B35-E043-9C83-1773FC7F00A1}" type="sibTrans" cxnId="{F9F4CAEE-22FD-F548-B15D-6792BDB092AB}">
      <dgm:prSet/>
      <dgm:spPr/>
      <dgm:t>
        <a:bodyPr/>
        <a:lstStyle/>
        <a:p>
          <a:endParaRPr lang="en-GB"/>
        </a:p>
      </dgm:t>
    </dgm:pt>
    <dgm:pt modelId="{3AB98964-9C2D-0541-947D-D4FB5A7441A1}">
      <dgm:prSet/>
      <dgm:spPr/>
      <dgm:t>
        <a:bodyPr/>
        <a:lstStyle/>
        <a:p>
          <a:r>
            <a:rPr lang="en-GB" dirty="0" err="1"/>
            <a:t>ReLU</a:t>
          </a:r>
          <a:endParaRPr lang="en-GB" dirty="0"/>
        </a:p>
      </dgm:t>
    </dgm:pt>
    <dgm:pt modelId="{F53F0F90-B7FE-704A-B080-33A3B076D647}" type="parTrans" cxnId="{E545F89B-923D-204E-9781-C837BF29B5B4}">
      <dgm:prSet/>
      <dgm:spPr/>
      <dgm:t>
        <a:bodyPr/>
        <a:lstStyle/>
        <a:p>
          <a:endParaRPr lang="en-GB"/>
        </a:p>
      </dgm:t>
    </dgm:pt>
    <dgm:pt modelId="{F746C6E6-9689-9747-8013-E8F105540EDC}" type="sibTrans" cxnId="{E545F89B-923D-204E-9781-C837BF29B5B4}">
      <dgm:prSet/>
      <dgm:spPr/>
      <dgm:t>
        <a:bodyPr/>
        <a:lstStyle/>
        <a:p>
          <a:endParaRPr lang="en-GB"/>
        </a:p>
      </dgm:t>
    </dgm:pt>
    <dgm:pt modelId="{E8A5C42C-2CAF-9F40-BD75-D45B07DEBE1B}">
      <dgm:prSet/>
      <dgm:spPr/>
      <dgm:t>
        <a:bodyPr/>
        <a:lstStyle/>
        <a:p>
          <a:r>
            <a:rPr lang="en-GB" dirty="0"/>
            <a:t>Dropout</a:t>
          </a:r>
        </a:p>
      </dgm:t>
    </dgm:pt>
    <dgm:pt modelId="{DAC3B52B-DA4F-6740-A3AA-F9A511A1C3E1}" type="parTrans" cxnId="{E94EE007-D026-3147-85ED-CE4A0D468387}">
      <dgm:prSet/>
      <dgm:spPr/>
      <dgm:t>
        <a:bodyPr/>
        <a:lstStyle/>
        <a:p>
          <a:endParaRPr lang="en-GB"/>
        </a:p>
      </dgm:t>
    </dgm:pt>
    <dgm:pt modelId="{31605020-4E49-E345-B002-E1989C07964C}" type="sibTrans" cxnId="{E94EE007-D026-3147-85ED-CE4A0D468387}">
      <dgm:prSet/>
      <dgm:spPr/>
      <dgm:t>
        <a:bodyPr/>
        <a:lstStyle/>
        <a:p>
          <a:endParaRPr lang="en-GB"/>
        </a:p>
      </dgm:t>
    </dgm:pt>
    <dgm:pt modelId="{C610A7EC-D754-2346-927B-1423A9E4FFE6}">
      <dgm:prSet/>
      <dgm:spPr/>
      <dgm:t>
        <a:bodyPr/>
        <a:lstStyle/>
        <a:p>
          <a:r>
            <a:rPr lang="en-GB" dirty="0"/>
            <a:t>Max Pooling</a:t>
          </a:r>
        </a:p>
      </dgm:t>
    </dgm:pt>
    <dgm:pt modelId="{35709DD7-8D1E-564D-B154-082A33388910}" type="parTrans" cxnId="{D118BBF6-2BB1-1444-88D0-59047836F7EF}">
      <dgm:prSet/>
      <dgm:spPr/>
      <dgm:t>
        <a:bodyPr/>
        <a:lstStyle/>
        <a:p>
          <a:endParaRPr lang="en-GB"/>
        </a:p>
      </dgm:t>
    </dgm:pt>
    <dgm:pt modelId="{1F148DD0-4AE1-5349-B2E0-362657E95A70}" type="sibTrans" cxnId="{D118BBF6-2BB1-1444-88D0-59047836F7EF}">
      <dgm:prSet/>
      <dgm:spPr/>
      <dgm:t>
        <a:bodyPr/>
        <a:lstStyle/>
        <a:p>
          <a:endParaRPr lang="en-GB"/>
        </a:p>
      </dgm:t>
    </dgm:pt>
    <dgm:pt modelId="{8C8A5F38-88D8-5241-96A0-0E44BF7B900C}">
      <dgm:prSet/>
      <dgm:spPr/>
      <dgm:t>
        <a:bodyPr/>
        <a:lstStyle/>
        <a:p>
          <a:r>
            <a:rPr lang="en-GB" dirty="0"/>
            <a:t>Dropout</a:t>
          </a:r>
        </a:p>
      </dgm:t>
    </dgm:pt>
    <dgm:pt modelId="{A770D98A-9414-584B-9712-84BA0501902A}" type="parTrans" cxnId="{469C00C6-EF22-684B-A436-DD2AD9334E2B}">
      <dgm:prSet/>
      <dgm:spPr/>
      <dgm:t>
        <a:bodyPr/>
        <a:lstStyle/>
        <a:p>
          <a:endParaRPr lang="en-GB"/>
        </a:p>
      </dgm:t>
    </dgm:pt>
    <dgm:pt modelId="{ED228C68-9FCD-9246-8B8D-188BE4AE05E6}" type="sibTrans" cxnId="{469C00C6-EF22-684B-A436-DD2AD9334E2B}">
      <dgm:prSet/>
      <dgm:spPr/>
      <dgm:t>
        <a:bodyPr/>
        <a:lstStyle/>
        <a:p>
          <a:endParaRPr lang="en-GB"/>
        </a:p>
      </dgm:t>
    </dgm:pt>
    <dgm:pt modelId="{1090562B-2347-734E-991B-DB99E78DFBE2}">
      <dgm:prSet phldrT="[Text]"/>
      <dgm:spPr/>
      <dgm:t>
        <a:bodyPr/>
        <a:lstStyle/>
        <a:p>
          <a:r>
            <a:rPr lang="en-GB"/>
            <a:t>Conv2D</a:t>
          </a:r>
        </a:p>
      </dgm:t>
    </dgm:pt>
    <dgm:pt modelId="{A767E222-E13C-0E4F-8321-CB8FFE874D1C}" type="parTrans" cxnId="{8C2F3D5B-FF75-824E-91FF-C821E956C529}">
      <dgm:prSet/>
      <dgm:spPr/>
      <dgm:t>
        <a:bodyPr/>
        <a:lstStyle/>
        <a:p>
          <a:endParaRPr lang="en-GB"/>
        </a:p>
      </dgm:t>
    </dgm:pt>
    <dgm:pt modelId="{82B0AC7E-11F5-7640-9CC9-56E4B75F6130}" type="sibTrans" cxnId="{8C2F3D5B-FF75-824E-91FF-C821E956C529}">
      <dgm:prSet/>
      <dgm:spPr/>
      <dgm:t>
        <a:bodyPr/>
        <a:lstStyle/>
        <a:p>
          <a:endParaRPr lang="en-GB"/>
        </a:p>
      </dgm:t>
    </dgm:pt>
    <dgm:pt modelId="{E57F1B05-0EE0-134A-9AFB-03D26D542AA6}">
      <dgm:prSet/>
      <dgm:spPr/>
      <dgm:t>
        <a:bodyPr/>
        <a:lstStyle/>
        <a:p>
          <a:r>
            <a:rPr lang="en-GB" dirty="0" err="1"/>
            <a:t>ReLU</a:t>
          </a:r>
          <a:endParaRPr lang="en-GB" dirty="0"/>
        </a:p>
      </dgm:t>
    </dgm:pt>
    <dgm:pt modelId="{852B4830-3BAB-D145-9DDB-D509ACDAFF4F}" type="parTrans" cxnId="{A389CA41-F035-AF44-AD5E-7CC9458F9242}">
      <dgm:prSet/>
      <dgm:spPr/>
      <dgm:t>
        <a:bodyPr/>
        <a:lstStyle/>
        <a:p>
          <a:endParaRPr lang="en-GB"/>
        </a:p>
      </dgm:t>
    </dgm:pt>
    <dgm:pt modelId="{A7B45C3D-CBF9-614B-8A1B-5F60A4D55D07}" type="sibTrans" cxnId="{A389CA41-F035-AF44-AD5E-7CC9458F9242}">
      <dgm:prSet/>
      <dgm:spPr/>
      <dgm:t>
        <a:bodyPr/>
        <a:lstStyle/>
        <a:p>
          <a:endParaRPr lang="en-GB"/>
        </a:p>
      </dgm:t>
    </dgm:pt>
    <dgm:pt modelId="{4EB06FC6-734D-9B4F-A40B-93C0AA6C8BD8}">
      <dgm:prSet/>
      <dgm:spPr/>
      <dgm:t>
        <a:bodyPr/>
        <a:lstStyle/>
        <a:p>
          <a:r>
            <a:rPr lang="en-GB" dirty="0"/>
            <a:t>Dropout</a:t>
          </a:r>
        </a:p>
      </dgm:t>
    </dgm:pt>
    <dgm:pt modelId="{19ED6A5E-EA99-3044-890C-D0FD649C09BB}" type="parTrans" cxnId="{D0381AEF-D179-514E-B752-5DB86B939B99}">
      <dgm:prSet/>
      <dgm:spPr/>
      <dgm:t>
        <a:bodyPr/>
        <a:lstStyle/>
        <a:p>
          <a:endParaRPr lang="en-GB"/>
        </a:p>
      </dgm:t>
    </dgm:pt>
    <dgm:pt modelId="{476E6C35-16C6-8346-A13C-0DC230FEA72F}" type="sibTrans" cxnId="{D0381AEF-D179-514E-B752-5DB86B939B99}">
      <dgm:prSet/>
      <dgm:spPr/>
      <dgm:t>
        <a:bodyPr/>
        <a:lstStyle/>
        <a:p>
          <a:endParaRPr lang="en-GB"/>
        </a:p>
      </dgm:t>
    </dgm:pt>
    <dgm:pt modelId="{6B04B0B7-FD1E-DF41-9C7E-12F177B0DBEF}">
      <dgm:prSet phldrT="[Text]"/>
      <dgm:spPr/>
      <dgm:t>
        <a:bodyPr/>
        <a:lstStyle/>
        <a:p>
          <a:r>
            <a:rPr lang="en-GB" dirty="0"/>
            <a:t>Max Pooling</a:t>
          </a:r>
        </a:p>
      </dgm:t>
    </dgm:pt>
    <dgm:pt modelId="{B24AC5AB-5B9E-A647-A236-543A99B0FC05}" type="parTrans" cxnId="{D7871489-C3D2-3E48-A7F4-85CCD38B25AE}">
      <dgm:prSet/>
      <dgm:spPr/>
      <dgm:t>
        <a:bodyPr/>
        <a:lstStyle/>
        <a:p>
          <a:endParaRPr lang="en-GB"/>
        </a:p>
      </dgm:t>
    </dgm:pt>
    <dgm:pt modelId="{B45AB589-C71F-5747-B8FD-1045E0D7996A}" type="sibTrans" cxnId="{D7871489-C3D2-3E48-A7F4-85CCD38B25AE}">
      <dgm:prSet/>
      <dgm:spPr/>
      <dgm:t>
        <a:bodyPr/>
        <a:lstStyle/>
        <a:p>
          <a:endParaRPr lang="en-GB"/>
        </a:p>
      </dgm:t>
    </dgm:pt>
    <dgm:pt modelId="{267C3389-405A-C041-8C00-0E2DA0478215}">
      <dgm:prSet phldrT="[Text]"/>
      <dgm:spPr/>
      <dgm:t>
        <a:bodyPr/>
        <a:lstStyle/>
        <a:p>
          <a:r>
            <a:rPr lang="en-GB" dirty="0"/>
            <a:t>Dropout</a:t>
          </a:r>
        </a:p>
      </dgm:t>
    </dgm:pt>
    <dgm:pt modelId="{8C142272-0AC1-3448-BFEF-92539972A150}" type="parTrans" cxnId="{87710C13-C5E7-4142-B9A7-9FFD00781758}">
      <dgm:prSet/>
      <dgm:spPr/>
      <dgm:t>
        <a:bodyPr/>
        <a:lstStyle/>
        <a:p>
          <a:endParaRPr lang="en-GB"/>
        </a:p>
      </dgm:t>
    </dgm:pt>
    <dgm:pt modelId="{C1E4A12B-A88B-E948-AB00-192C189A99C9}" type="sibTrans" cxnId="{87710C13-C5E7-4142-B9A7-9FFD00781758}">
      <dgm:prSet/>
      <dgm:spPr/>
      <dgm:t>
        <a:bodyPr/>
        <a:lstStyle/>
        <a:p>
          <a:endParaRPr lang="en-GB"/>
        </a:p>
      </dgm:t>
    </dgm:pt>
    <dgm:pt modelId="{D0BFF3F9-CEE0-5B4C-A3B0-8D089F091357}">
      <dgm:prSet phldrT="[Text]"/>
      <dgm:spPr/>
      <dgm:t>
        <a:bodyPr/>
        <a:lstStyle/>
        <a:p>
          <a:r>
            <a:rPr lang="en-GB" dirty="0"/>
            <a:t>Conv2D</a:t>
          </a:r>
        </a:p>
      </dgm:t>
    </dgm:pt>
    <dgm:pt modelId="{29F52AAA-2A4F-6044-B889-3E6DAD1C317C}" type="parTrans" cxnId="{5DF2DB4B-BB16-EA42-9BE5-16CBF884471D}">
      <dgm:prSet/>
      <dgm:spPr/>
      <dgm:t>
        <a:bodyPr/>
        <a:lstStyle/>
        <a:p>
          <a:endParaRPr lang="en-GB"/>
        </a:p>
      </dgm:t>
    </dgm:pt>
    <dgm:pt modelId="{8A1BA041-C19C-D446-8C36-9FC671AA9BCB}" type="sibTrans" cxnId="{5DF2DB4B-BB16-EA42-9BE5-16CBF884471D}">
      <dgm:prSet/>
      <dgm:spPr/>
      <dgm:t>
        <a:bodyPr/>
        <a:lstStyle/>
        <a:p>
          <a:endParaRPr lang="en-GB"/>
        </a:p>
      </dgm:t>
    </dgm:pt>
    <dgm:pt modelId="{D18186E6-1D5D-694B-AD3F-553A44893851}">
      <dgm:prSet/>
      <dgm:spPr/>
      <dgm:t>
        <a:bodyPr/>
        <a:lstStyle/>
        <a:p>
          <a:r>
            <a:rPr lang="en-GB" dirty="0" err="1"/>
            <a:t>ReLU</a:t>
          </a:r>
          <a:endParaRPr lang="en-GB" dirty="0"/>
        </a:p>
      </dgm:t>
    </dgm:pt>
    <dgm:pt modelId="{311B0CF1-F4B9-4746-B9A2-00ED96F5EC3E}" type="parTrans" cxnId="{3B2F777C-1454-2343-870C-2021A36DC508}">
      <dgm:prSet/>
      <dgm:spPr/>
      <dgm:t>
        <a:bodyPr/>
        <a:lstStyle/>
        <a:p>
          <a:endParaRPr lang="en-GB"/>
        </a:p>
      </dgm:t>
    </dgm:pt>
    <dgm:pt modelId="{F77EF24C-A648-124D-8D83-98058EA4ED4E}" type="sibTrans" cxnId="{3B2F777C-1454-2343-870C-2021A36DC508}">
      <dgm:prSet/>
      <dgm:spPr/>
      <dgm:t>
        <a:bodyPr/>
        <a:lstStyle/>
        <a:p>
          <a:endParaRPr lang="en-GB"/>
        </a:p>
      </dgm:t>
    </dgm:pt>
    <dgm:pt modelId="{607A870F-071E-F548-B7CF-9E5F4BFBCE43}">
      <dgm:prSet/>
      <dgm:spPr/>
      <dgm:t>
        <a:bodyPr/>
        <a:lstStyle/>
        <a:p>
          <a:r>
            <a:rPr lang="en-GB" dirty="0"/>
            <a:t>Dropout</a:t>
          </a:r>
        </a:p>
      </dgm:t>
    </dgm:pt>
    <dgm:pt modelId="{E656A8C2-439D-6345-BB83-A6AF9B703393}" type="parTrans" cxnId="{0B4C7D41-3428-AC4C-A7A4-8B82431A662B}">
      <dgm:prSet/>
      <dgm:spPr/>
      <dgm:t>
        <a:bodyPr/>
        <a:lstStyle/>
        <a:p>
          <a:endParaRPr lang="en-GB"/>
        </a:p>
      </dgm:t>
    </dgm:pt>
    <dgm:pt modelId="{2DE277D2-EBE5-8F49-915B-BDA3FCCEF0E4}" type="sibTrans" cxnId="{0B4C7D41-3428-AC4C-A7A4-8B82431A662B}">
      <dgm:prSet/>
      <dgm:spPr/>
      <dgm:t>
        <a:bodyPr/>
        <a:lstStyle/>
        <a:p>
          <a:endParaRPr lang="en-GB"/>
        </a:p>
      </dgm:t>
    </dgm:pt>
    <dgm:pt modelId="{AA51D35D-8CEE-CB4D-8DE8-2CBB3A07C41F}">
      <dgm:prSet phldrT="[Text]"/>
      <dgm:spPr/>
      <dgm:t>
        <a:bodyPr/>
        <a:lstStyle/>
        <a:p>
          <a:r>
            <a:rPr lang="en-GB" dirty="0"/>
            <a:t>Conv2D</a:t>
          </a:r>
        </a:p>
      </dgm:t>
    </dgm:pt>
    <dgm:pt modelId="{CAEC5DBF-B4E1-E64E-9CCD-CF401015AD7A}" type="parTrans" cxnId="{ACAB8FD3-B66F-8346-A9C3-0F676562285C}">
      <dgm:prSet/>
      <dgm:spPr/>
      <dgm:t>
        <a:bodyPr/>
        <a:lstStyle/>
        <a:p>
          <a:endParaRPr lang="en-GB"/>
        </a:p>
      </dgm:t>
    </dgm:pt>
    <dgm:pt modelId="{97FD5974-6ECF-A64D-B993-DB3849B3A7F3}" type="sibTrans" cxnId="{ACAB8FD3-B66F-8346-A9C3-0F676562285C}">
      <dgm:prSet/>
      <dgm:spPr/>
      <dgm:t>
        <a:bodyPr/>
        <a:lstStyle/>
        <a:p>
          <a:endParaRPr lang="en-GB"/>
        </a:p>
      </dgm:t>
    </dgm:pt>
    <dgm:pt modelId="{D90A0AED-886A-0442-9C7C-23A93C11B34F}">
      <dgm:prSet/>
      <dgm:spPr/>
      <dgm:t>
        <a:bodyPr/>
        <a:lstStyle/>
        <a:p>
          <a:r>
            <a:rPr lang="en-GB" dirty="0" err="1"/>
            <a:t>ReLU</a:t>
          </a:r>
          <a:endParaRPr lang="en-GB" dirty="0"/>
        </a:p>
      </dgm:t>
    </dgm:pt>
    <dgm:pt modelId="{8B9C8AB7-BB6E-7446-BC0C-367118DC8A49}" type="parTrans" cxnId="{0FE7FCC3-2617-A540-A0FC-26055043027F}">
      <dgm:prSet/>
      <dgm:spPr/>
      <dgm:t>
        <a:bodyPr/>
        <a:lstStyle/>
        <a:p>
          <a:endParaRPr lang="en-GB"/>
        </a:p>
      </dgm:t>
    </dgm:pt>
    <dgm:pt modelId="{4CBF700F-0CD9-5047-9726-AD97C2BBD16B}" type="sibTrans" cxnId="{0FE7FCC3-2617-A540-A0FC-26055043027F}">
      <dgm:prSet/>
      <dgm:spPr/>
      <dgm:t>
        <a:bodyPr/>
        <a:lstStyle/>
        <a:p>
          <a:endParaRPr lang="en-GB"/>
        </a:p>
      </dgm:t>
    </dgm:pt>
    <dgm:pt modelId="{88834ADB-5C2E-3141-84B0-8B0DC0A970B0}">
      <dgm:prSet/>
      <dgm:spPr/>
      <dgm:t>
        <a:bodyPr/>
        <a:lstStyle/>
        <a:p>
          <a:r>
            <a:rPr lang="en-GB" dirty="0"/>
            <a:t>Dropout</a:t>
          </a:r>
        </a:p>
      </dgm:t>
    </dgm:pt>
    <dgm:pt modelId="{7C373499-4A29-5946-A0AC-ABB8D2D12BD9}" type="parTrans" cxnId="{5A7AC771-3182-374F-A1D6-1DA134E691BF}">
      <dgm:prSet/>
      <dgm:spPr/>
      <dgm:t>
        <a:bodyPr/>
        <a:lstStyle/>
        <a:p>
          <a:endParaRPr lang="en-GB"/>
        </a:p>
      </dgm:t>
    </dgm:pt>
    <dgm:pt modelId="{056DE70B-E956-C247-B58D-1B892F143AB4}" type="sibTrans" cxnId="{5A7AC771-3182-374F-A1D6-1DA134E691BF}">
      <dgm:prSet/>
      <dgm:spPr/>
      <dgm:t>
        <a:bodyPr/>
        <a:lstStyle/>
        <a:p>
          <a:endParaRPr lang="en-GB"/>
        </a:p>
      </dgm:t>
    </dgm:pt>
    <dgm:pt modelId="{BEDA5610-32A1-1947-8219-A1747AF60B59}">
      <dgm:prSet/>
      <dgm:spPr/>
      <dgm:t>
        <a:bodyPr/>
        <a:lstStyle/>
        <a:p>
          <a:r>
            <a:rPr lang="en-GB" dirty="0"/>
            <a:t>Max Pooling</a:t>
          </a:r>
        </a:p>
      </dgm:t>
    </dgm:pt>
    <dgm:pt modelId="{B056CA00-39EC-2348-9B40-A108273FAB29}" type="parTrans" cxnId="{1EDEB339-8D17-3A44-9670-77E0F6D4BEA8}">
      <dgm:prSet/>
      <dgm:spPr/>
      <dgm:t>
        <a:bodyPr/>
        <a:lstStyle/>
        <a:p>
          <a:endParaRPr lang="en-GB"/>
        </a:p>
      </dgm:t>
    </dgm:pt>
    <dgm:pt modelId="{5743ADC3-24E4-2D48-8EE0-C3356A8636EF}" type="sibTrans" cxnId="{1EDEB339-8D17-3A44-9670-77E0F6D4BEA8}">
      <dgm:prSet/>
      <dgm:spPr/>
      <dgm:t>
        <a:bodyPr/>
        <a:lstStyle/>
        <a:p>
          <a:endParaRPr lang="en-GB"/>
        </a:p>
      </dgm:t>
    </dgm:pt>
    <dgm:pt modelId="{2CE1B3FB-B860-4C4C-8D94-687F3F108FF4}">
      <dgm:prSet/>
      <dgm:spPr/>
      <dgm:t>
        <a:bodyPr/>
        <a:lstStyle/>
        <a:p>
          <a:r>
            <a:rPr lang="en-GB" dirty="0"/>
            <a:t>Dropout</a:t>
          </a:r>
        </a:p>
      </dgm:t>
    </dgm:pt>
    <dgm:pt modelId="{37383041-4AD0-0242-AA1E-554387EFB3C6}" type="parTrans" cxnId="{36BB7979-C192-2F44-B398-52B2E662AFFB}">
      <dgm:prSet/>
      <dgm:spPr/>
      <dgm:t>
        <a:bodyPr/>
        <a:lstStyle/>
        <a:p>
          <a:endParaRPr lang="en-GB"/>
        </a:p>
      </dgm:t>
    </dgm:pt>
    <dgm:pt modelId="{BA0D68D2-4317-F547-BCC1-A0891C8C9665}" type="sibTrans" cxnId="{36BB7979-C192-2F44-B398-52B2E662AFFB}">
      <dgm:prSet/>
      <dgm:spPr/>
      <dgm:t>
        <a:bodyPr/>
        <a:lstStyle/>
        <a:p>
          <a:endParaRPr lang="en-GB"/>
        </a:p>
      </dgm:t>
    </dgm:pt>
    <dgm:pt modelId="{760534FC-331D-D248-97F2-92E689B11E3F}" type="pres">
      <dgm:prSet presAssocID="{95B15402-D0F4-0047-846C-6BC45BD5C8A4}" presName="diagram" presStyleCnt="0">
        <dgm:presLayoutVars>
          <dgm:dir/>
          <dgm:resizeHandles val="exact"/>
        </dgm:presLayoutVars>
      </dgm:prSet>
      <dgm:spPr/>
    </dgm:pt>
    <dgm:pt modelId="{84627B17-7893-FE46-AD7B-7BD163A2DA5A}" type="pres">
      <dgm:prSet presAssocID="{5DB60F42-C492-3149-B9F5-7FB56E9D75CB}" presName="node" presStyleLbl="node1" presStyleIdx="0" presStyleCnt="30">
        <dgm:presLayoutVars>
          <dgm:bulletEnabled val="1"/>
        </dgm:presLayoutVars>
      </dgm:prSet>
      <dgm:spPr/>
    </dgm:pt>
    <dgm:pt modelId="{68CC9AA9-6A21-9543-8157-7EECFB2FF3F6}" type="pres">
      <dgm:prSet presAssocID="{2B237330-E41F-744E-94B5-621542B5C69D}" presName="sibTrans" presStyleLbl="sibTrans2D1" presStyleIdx="0" presStyleCnt="29"/>
      <dgm:spPr/>
    </dgm:pt>
    <dgm:pt modelId="{9042C3EA-8EA0-944F-A6E0-AC5C3DCDD4E8}" type="pres">
      <dgm:prSet presAssocID="{2B237330-E41F-744E-94B5-621542B5C69D}" presName="connectorText" presStyleLbl="sibTrans2D1" presStyleIdx="0" presStyleCnt="29"/>
      <dgm:spPr/>
    </dgm:pt>
    <dgm:pt modelId="{F60252E6-A833-044F-A5ED-C87A331938CF}" type="pres">
      <dgm:prSet presAssocID="{8D3CC8E4-AB56-164A-9CAC-DEBDB9510AF8}" presName="node" presStyleLbl="node1" presStyleIdx="1" presStyleCnt="30">
        <dgm:presLayoutVars>
          <dgm:bulletEnabled val="1"/>
        </dgm:presLayoutVars>
      </dgm:prSet>
      <dgm:spPr/>
    </dgm:pt>
    <dgm:pt modelId="{21C090C3-6689-E444-8C7B-91F93A3BAD59}" type="pres">
      <dgm:prSet presAssocID="{D56B23C1-D8BD-844B-B432-A26692D66024}" presName="sibTrans" presStyleLbl="sibTrans2D1" presStyleIdx="1" presStyleCnt="29"/>
      <dgm:spPr/>
    </dgm:pt>
    <dgm:pt modelId="{2B1799CC-7967-7C45-A96B-A9FB27D6EFA0}" type="pres">
      <dgm:prSet presAssocID="{D56B23C1-D8BD-844B-B432-A26692D66024}" presName="connectorText" presStyleLbl="sibTrans2D1" presStyleIdx="1" presStyleCnt="29"/>
      <dgm:spPr/>
    </dgm:pt>
    <dgm:pt modelId="{8299414D-C6DB-2149-B320-729E269784B2}" type="pres">
      <dgm:prSet presAssocID="{B945854B-65C4-C742-B6E8-D66CAD8A2F89}" presName="node" presStyleLbl="node1" presStyleIdx="2" presStyleCnt="30">
        <dgm:presLayoutVars>
          <dgm:bulletEnabled val="1"/>
        </dgm:presLayoutVars>
      </dgm:prSet>
      <dgm:spPr/>
    </dgm:pt>
    <dgm:pt modelId="{94307E3A-F336-DB4F-8D57-BE7CE2895B08}" type="pres">
      <dgm:prSet presAssocID="{1A9E1AB0-2D86-144B-A51B-D56A63C5A762}" presName="sibTrans" presStyleLbl="sibTrans2D1" presStyleIdx="2" presStyleCnt="29"/>
      <dgm:spPr/>
    </dgm:pt>
    <dgm:pt modelId="{372E48D9-73AA-614A-BD8A-704494060D8D}" type="pres">
      <dgm:prSet presAssocID="{1A9E1AB0-2D86-144B-A51B-D56A63C5A762}" presName="connectorText" presStyleLbl="sibTrans2D1" presStyleIdx="2" presStyleCnt="29"/>
      <dgm:spPr/>
    </dgm:pt>
    <dgm:pt modelId="{C261A077-7DCF-1346-ABBA-B9AF4BF379C9}" type="pres">
      <dgm:prSet presAssocID="{7F0D3AFC-7D89-E548-AEF7-0B742B6D45D1}" presName="node" presStyleLbl="node1" presStyleIdx="3" presStyleCnt="30">
        <dgm:presLayoutVars>
          <dgm:bulletEnabled val="1"/>
        </dgm:presLayoutVars>
      </dgm:prSet>
      <dgm:spPr/>
    </dgm:pt>
    <dgm:pt modelId="{2EA5FE07-7515-F347-A392-9CA3237CC1B0}" type="pres">
      <dgm:prSet presAssocID="{F4AEEE4F-216C-3042-B911-0A84C0145F26}" presName="sibTrans" presStyleLbl="sibTrans2D1" presStyleIdx="3" presStyleCnt="29"/>
      <dgm:spPr/>
    </dgm:pt>
    <dgm:pt modelId="{BC2A96EB-F7EF-884F-9687-622F65FEA815}" type="pres">
      <dgm:prSet presAssocID="{F4AEEE4F-216C-3042-B911-0A84C0145F26}" presName="connectorText" presStyleLbl="sibTrans2D1" presStyleIdx="3" presStyleCnt="29"/>
      <dgm:spPr/>
    </dgm:pt>
    <dgm:pt modelId="{0A7230AA-69D0-6B4A-8A64-C78FFCB6992E}" type="pres">
      <dgm:prSet presAssocID="{DB7C19A6-6875-2443-B13D-D4DCB2B8B0C1}" presName="node" presStyleLbl="node1" presStyleIdx="4" presStyleCnt="30">
        <dgm:presLayoutVars>
          <dgm:bulletEnabled val="1"/>
        </dgm:presLayoutVars>
      </dgm:prSet>
      <dgm:spPr/>
    </dgm:pt>
    <dgm:pt modelId="{8F8E1DE0-8F3D-CD4E-8B93-B0B7537BCDD9}" type="pres">
      <dgm:prSet presAssocID="{04DD522B-25AE-7846-B4BD-A6816FFFD6BC}" presName="sibTrans" presStyleLbl="sibTrans2D1" presStyleIdx="4" presStyleCnt="29"/>
      <dgm:spPr/>
    </dgm:pt>
    <dgm:pt modelId="{1E7D952F-54F4-C64A-A13F-8C8A9C659D12}" type="pres">
      <dgm:prSet presAssocID="{04DD522B-25AE-7846-B4BD-A6816FFFD6BC}" presName="connectorText" presStyleLbl="sibTrans2D1" presStyleIdx="4" presStyleCnt="29"/>
      <dgm:spPr/>
    </dgm:pt>
    <dgm:pt modelId="{B754DA42-6A99-2B45-A26F-5E3239517120}" type="pres">
      <dgm:prSet presAssocID="{ECC18F6B-C870-004A-B977-B706F0A193A8}" presName="node" presStyleLbl="node1" presStyleIdx="5" presStyleCnt="30">
        <dgm:presLayoutVars>
          <dgm:bulletEnabled val="1"/>
        </dgm:presLayoutVars>
      </dgm:prSet>
      <dgm:spPr/>
    </dgm:pt>
    <dgm:pt modelId="{CC80CDAB-4A5D-364D-8A97-861A2F85F1BB}" type="pres">
      <dgm:prSet presAssocID="{BB520774-FFF5-9D43-A6C3-54AEFF009B24}" presName="sibTrans" presStyleLbl="sibTrans2D1" presStyleIdx="5" presStyleCnt="29"/>
      <dgm:spPr/>
    </dgm:pt>
    <dgm:pt modelId="{9A5A01F0-7163-3B41-A0AD-1CB29895B438}" type="pres">
      <dgm:prSet presAssocID="{BB520774-FFF5-9D43-A6C3-54AEFF009B24}" presName="connectorText" presStyleLbl="sibTrans2D1" presStyleIdx="5" presStyleCnt="29"/>
      <dgm:spPr/>
    </dgm:pt>
    <dgm:pt modelId="{8AC1B5C0-FF02-7740-8168-85E9CB2131CD}" type="pres">
      <dgm:prSet presAssocID="{E252AD50-C637-234B-B368-C68E6B2810C5}" presName="node" presStyleLbl="node1" presStyleIdx="6" presStyleCnt="30">
        <dgm:presLayoutVars>
          <dgm:bulletEnabled val="1"/>
        </dgm:presLayoutVars>
      </dgm:prSet>
      <dgm:spPr/>
    </dgm:pt>
    <dgm:pt modelId="{9E021226-C4BB-8145-99AB-6F0A4411C30E}" type="pres">
      <dgm:prSet presAssocID="{2FC529E9-E586-1B46-AE8C-28ED22D50083}" presName="sibTrans" presStyleLbl="sibTrans2D1" presStyleIdx="6" presStyleCnt="29"/>
      <dgm:spPr/>
    </dgm:pt>
    <dgm:pt modelId="{5FD0049A-ED1E-B744-9C88-295469568404}" type="pres">
      <dgm:prSet presAssocID="{2FC529E9-E586-1B46-AE8C-28ED22D50083}" presName="connectorText" presStyleLbl="sibTrans2D1" presStyleIdx="6" presStyleCnt="29"/>
      <dgm:spPr/>
    </dgm:pt>
    <dgm:pt modelId="{D5D2ACE8-4969-944B-BEDF-E7C751545982}" type="pres">
      <dgm:prSet presAssocID="{5E30295E-0189-C240-BCD9-41E2D84104D3}" presName="node" presStyleLbl="node1" presStyleIdx="7" presStyleCnt="30">
        <dgm:presLayoutVars>
          <dgm:bulletEnabled val="1"/>
        </dgm:presLayoutVars>
      </dgm:prSet>
      <dgm:spPr/>
    </dgm:pt>
    <dgm:pt modelId="{06D843D5-5ADF-5040-8760-200553964CC0}" type="pres">
      <dgm:prSet presAssocID="{112F658A-8E4F-434A-9C4C-186005EE4628}" presName="sibTrans" presStyleLbl="sibTrans2D1" presStyleIdx="7" presStyleCnt="29"/>
      <dgm:spPr/>
    </dgm:pt>
    <dgm:pt modelId="{C3158866-5497-6D49-8945-B1D5A413A64C}" type="pres">
      <dgm:prSet presAssocID="{112F658A-8E4F-434A-9C4C-186005EE4628}" presName="connectorText" presStyleLbl="sibTrans2D1" presStyleIdx="7" presStyleCnt="29"/>
      <dgm:spPr/>
    </dgm:pt>
    <dgm:pt modelId="{490F4E10-228D-4243-86A9-B56A54FDDDC3}" type="pres">
      <dgm:prSet presAssocID="{DFC0497E-ABFD-6945-B6B9-154E5EA2A133}" presName="node" presStyleLbl="node1" presStyleIdx="8" presStyleCnt="30">
        <dgm:presLayoutVars>
          <dgm:bulletEnabled val="1"/>
        </dgm:presLayoutVars>
      </dgm:prSet>
      <dgm:spPr/>
    </dgm:pt>
    <dgm:pt modelId="{326B5AD7-9382-214A-B8EF-E7505C6D849B}" type="pres">
      <dgm:prSet presAssocID="{C9606F2E-5B35-E043-9C83-1773FC7F00A1}" presName="sibTrans" presStyleLbl="sibTrans2D1" presStyleIdx="8" presStyleCnt="29"/>
      <dgm:spPr/>
    </dgm:pt>
    <dgm:pt modelId="{3A267465-1C14-3D43-AE66-77313314BB42}" type="pres">
      <dgm:prSet presAssocID="{C9606F2E-5B35-E043-9C83-1773FC7F00A1}" presName="connectorText" presStyleLbl="sibTrans2D1" presStyleIdx="8" presStyleCnt="29"/>
      <dgm:spPr/>
    </dgm:pt>
    <dgm:pt modelId="{A9ACF94E-FA55-AD45-899E-6FC44090DB4F}" type="pres">
      <dgm:prSet presAssocID="{3AB98964-9C2D-0541-947D-D4FB5A7441A1}" presName="node" presStyleLbl="node1" presStyleIdx="9" presStyleCnt="30">
        <dgm:presLayoutVars>
          <dgm:bulletEnabled val="1"/>
        </dgm:presLayoutVars>
      </dgm:prSet>
      <dgm:spPr/>
    </dgm:pt>
    <dgm:pt modelId="{5D7AC465-A2F1-4E4B-82D4-704C1503B163}" type="pres">
      <dgm:prSet presAssocID="{F746C6E6-9689-9747-8013-E8F105540EDC}" presName="sibTrans" presStyleLbl="sibTrans2D1" presStyleIdx="9" presStyleCnt="29"/>
      <dgm:spPr/>
    </dgm:pt>
    <dgm:pt modelId="{32631DD4-2C8D-F244-A035-ED34312EEC20}" type="pres">
      <dgm:prSet presAssocID="{F746C6E6-9689-9747-8013-E8F105540EDC}" presName="connectorText" presStyleLbl="sibTrans2D1" presStyleIdx="9" presStyleCnt="29"/>
      <dgm:spPr/>
    </dgm:pt>
    <dgm:pt modelId="{1DC58B2B-EECE-A94F-8CF1-2763C2E71A8F}" type="pres">
      <dgm:prSet presAssocID="{E8A5C42C-2CAF-9F40-BD75-D45B07DEBE1B}" presName="node" presStyleLbl="node1" presStyleIdx="10" presStyleCnt="30">
        <dgm:presLayoutVars>
          <dgm:bulletEnabled val="1"/>
        </dgm:presLayoutVars>
      </dgm:prSet>
      <dgm:spPr/>
    </dgm:pt>
    <dgm:pt modelId="{163A94AB-FCA6-164B-B4DC-0C1D21BFD749}" type="pres">
      <dgm:prSet presAssocID="{31605020-4E49-E345-B002-E1989C07964C}" presName="sibTrans" presStyleLbl="sibTrans2D1" presStyleIdx="10" presStyleCnt="29"/>
      <dgm:spPr/>
    </dgm:pt>
    <dgm:pt modelId="{99DBCBC4-D798-284B-85D3-DEF3F9420A2F}" type="pres">
      <dgm:prSet presAssocID="{31605020-4E49-E345-B002-E1989C07964C}" presName="connectorText" presStyleLbl="sibTrans2D1" presStyleIdx="10" presStyleCnt="29"/>
      <dgm:spPr/>
    </dgm:pt>
    <dgm:pt modelId="{0ED38E40-382C-8F46-99DB-BACC05421657}" type="pres">
      <dgm:prSet presAssocID="{C610A7EC-D754-2346-927B-1423A9E4FFE6}" presName="node" presStyleLbl="node1" presStyleIdx="11" presStyleCnt="30">
        <dgm:presLayoutVars>
          <dgm:bulletEnabled val="1"/>
        </dgm:presLayoutVars>
      </dgm:prSet>
      <dgm:spPr/>
    </dgm:pt>
    <dgm:pt modelId="{623722F6-08E9-EA40-A91C-C48FDA31D162}" type="pres">
      <dgm:prSet presAssocID="{1F148DD0-4AE1-5349-B2E0-362657E95A70}" presName="sibTrans" presStyleLbl="sibTrans2D1" presStyleIdx="11" presStyleCnt="29"/>
      <dgm:spPr/>
    </dgm:pt>
    <dgm:pt modelId="{A8E7979E-6895-8D4E-B1AB-5A66C55A3E85}" type="pres">
      <dgm:prSet presAssocID="{1F148DD0-4AE1-5349-B2E0-362657E95A70}" presName="connectorText" presStyleLbl="sibTrans2D1" presStyleIdx="11" presStyleCnt="29"/>
      <dgm:spPr/>
    </dgm:pt>
    <dgm:pt modelId="{165F02E8-26E7-0B4B-B975-A73C68863C6C}" type="pres">
      <dgm:prSet presAssocID="{8C8A5F38-88D8-5241-96A0-0E44BF7B900C}" presName="node" presStyleLbl="node1" presStyleIdx="12" presStyleCnt="30">
        <dgm:presLayoutVars>
          <dgm:bulletEnabled val="1"/>
        </dgm:presLayoutVars>
      </dgm:prSet>
      <dgm:spPr/>
    </dgm:pt>
    <dgm:pt modelId="{C394600D-BF39-DD46-8455-BA5B560642B7}" type="pres">
      <dgm:prSet presAssocID="{ED228C68-9FCD-9246-8B8D-188BE4AE05E6}" presName="sibTrans" presStyleLbl="sibTrans2D1" presStyleIdx="12" presStyleCnt="29"/>
      <dgm:spPr/>
    </dgm:pt>
    <dgm:pt modelId="{D2CBADE5-3A68-494F-96C5-B5C847AD376F}" type="pres">
      <dgm:prSet presAssocID="{ED228C68-9FCD-9246-8B8D-188BE4AE05E6}" presName="connectorText" presStyleLbl="sibTrans2D1" presStyleIdx="12" presStyleCnt="29"/>
      <dgm:spPr/>
    </dgm:pt>
    <dgm:pt modelId="{3FEBEE44-6471-F84B-ACFB-3272223C9A7A}" type="pres">
      <dgm:prSet presAssocID="{1090562B-2347-734E-991B-DB99E78DFBE2}" presName="node" presStyleLbl="node1" presStyleIdx="13" presStyleCnt="30">
        <dgm:presLayoutVars>
          <dgm:bulletEnabled val="1"/>
        </dgm:presLayoutVars>
      </dgm:prSet>
      <dgm:spPr/>
    </dgm:pt>
    <dgm:pt modelId="{F6029CBB-335A-FF47-899E-834EB251399C}" type="pres">
      <dgm:prSet presAssocID="{82B0AC7E-11F5-7640-9CC9-56E4B75F6130}" presName="sibTrans" presStyleLbl="sibTrans2D1" presStyleIdx="13" presStyleCnt="29"/>
      <dgm:spPr/>
    </dgm:pt>
    <dgm:pt modelId="{431024F9-C6BA-CE46-B4EC-B3C139631E73}" type="pres">
      <dgm:prSet presAssocID="{82B0AC7E-11F5-7640-9CC9-56E4B75F6130}" presName="connectorText" presStyleLbl="sibTrans2D1" presStyleIdx="13" presStyleCnt="29"/>
      <dgm:spPr/>
    </dgm:pt>
    <dgm:pt modelId="{6544E9A9-589A-734E-9317-0ADC35F0EBC4}" type="pres">
      <dgm:prSet presAssocID="{E57F1B05-0EE0-134A-9AFB-03D26D542AA6}" presName="node" presStyleLbl="node1" presStyleIdx="14" presStyleCnt="30">
        <dgm:presLayoutVars>
          <dgm:bulletEnabled val="1"/>
        </dgm:presLayoutVars>
      </dgm:prSet>
      <dgm:spPr/>
    </dgm:pt>
    <dgm:pt modelId="{81A95867-6A67-504E-9BBA-7EA02AAECA64}" type="pres">
      <dgm:prSet presAssocID="{A7B45C3D-CBF9-614B-8A1B-5F60A4D55D07}" presName="sibTrans" presStyleLbl="sibTrans2D1" presStyleIdx="14" presStyleCnt="29"/>
      <dgm:spPr/>
    </dgm:pt>
    <dgm:pt modelId="{8DB8D22A-51DF-D649-8C14-F75318A4ED84}" type="pres">
      <dgm:prSet presAssocID="{A7B45C3D-CBF9-614B-8A1B-5F60A4D55D07}" presName="connectorText" presStyleLbl="sibTrans2D1" presStyleIdx="14" presStyleCnt="29"/>
      <dgm:spPr/>
    </dgm:pt>
    <dgm:pt modelId="{6546E595-FE12-7A42-950A-8E8C61DFA677}" type="pres">
      <dgm:prSet presAssocID="{4EB06FC6-734D-9B4F-A40B-93C0AA6C8BD8}" presName="node" presStyleLbl="node1" presStyleIdx="15" presStyleCnt="30">
        <dgm:presLayoutVars>
          <dgm:bulletEnabled val="1"/>
        </dgm:presLayoutVars>
      </dgm:prSet>
      <dgm:spPr/>
    </dgm:pt>
    <dgm:pt modelId="{FFDB56F9-F806-B942-B59D-0C59BD297604}" type="pres">
      <dgm:prSet presAssocID="{476E6C35-16C6-8346-A13C-0DC230FEA72F}" presName="sibTrans" presStyleLbl="sibTrans2D1" presStyleIdx="15" presStyleCnt="29"/>
      <dgm:spPr/>
    </dgm:pt>
    <dgm:pt modelId="{13F2DBF4-6CC6-904D-BB92-D9C34D95153A}" type="pres">
      <dgm:prSet presAssocID="{476E6C35-16C6-8346-A13C-0DC230FEA72F}" presName="connectorText" presStyleLbl="sibTrans2D1" presStyleIdx="15" presStyleCnt="29"/>
      <dgm:spPr/>
    </dgm:pt>
    <dgm:pt modelId="{958007A8-5B3E-E544-9F4B-614DA4B67E62}" type="pres">
      <dgm:prSet presAssocID="{6B04B0B7-FD1E-DF41-9C7E-12F177B0DBEF}" presName="node" presStyleLbl="node1" presStyleIdx="16" presStyleCnt="30">
        <dgm:presLayoutVars>
          <dgm:bulletEnabled val="1"/>
        </dgm:presLayoutVars>
      </dgm:prSet>
      <dgm:spPr/>
    </dgm:pt>
    <dgm:pt modelId="{30B1A358-B34B-FB40-BFB5-09C8C38BEC86}" type="pres">
      <dgm:prSet presAssocID="{B45AB589-C71F-5747-B8FD-1045E0D7996A}" presName="sibTrans" presStyleLbl="sibTrans2D1" presStyleIdx="16" presStyleCnt="29"/>
      <dgm:spPr/>
    </dgm:pt>
    <dgm:pt modelId="{0FB7EC58-984D-6B44-A9DB-E6C8D9752BF2}" type="pres">
      <dgm:prSet presAssocID="{B45AB589-C71F-5747-B8FD-1045E0D7996A}" presName="connectorText" presStyleLbl="sibTrans2D1" presStyleIdx="16" presStyleCnt="29"/>
      <dgm:spPr/>
    </dgm:pt>
    <dgm:pt modelId="{C36D5CB7-D1DB-7546-8620-5ACB1CCA44AE}" type="pres">
      <dgm:prSet presAssocID="{267C3389-405A-C041-8C00-0E2DA0478215}" presName="node" presStyleLbl="node1" presStyleIdx="17" presStyleCnt="30">
        <dgm:presLayoutVars>
          <dgm:bulletEnabled val="1"/>
        </dgm:presLayoutVars>
      </dgm:prSet>
      <dgm:spPr/>
    </dgm:pt>
    <dgm:pt modelId="{63AAA348-4E59-F449-A9BA-1C8C777DFD90}" type="pres">
      <dgm:prSet presAssocID="{C1E4A12B-A88B-E948-AB00-192C189A99C9}" presName="sibTrans" presStyleLbl="sibTrans2D1" presStyleIdx="17" presStyleCnt="29"/>
      <dgm:spPr/>
    </dgm:pt>
    <dgm:pt modelId="{280C1BA6-C073-BC41-922B-A8FAFDB23AAA}" type="pres">
      <dgm:prSet presAssocID="{C1E4A12B-A88B-E948-AB00-192C189A99C9}" presName="connectorText" presStyleLbl="sibTrans2D1" presStyleIdx="17" presStyleCnt="29"/>
      <dgm:spPr/>
    </dgm:pt>
    <dgm:pt modelId="{289EB47B-52C4-C14F-8B44-3A184CAB9A3E}" type="pres">
      <dgm:prSet presAssocID="{D0BFF3F9-CEE0-5B4C-A3B0-8D089F091357}" presName="node" presStyleLbl="node1" presStyleIdx="18" presStyleCnt="30">
        <dgm:presLayoutVars>
          <dgm:bulletEnabled val="1"/>
        </dgm:presLayoutVars>
      </dgm:prSet>
      <dgm:spPr/>
    </dgm:pt>
    <dgm:pt modelId="{BF417DFF-0242-0444-828F-D9CD11DD5D95}" type="pres">
      <dgm:prSet presAssocID="{8A1BA041-C19C-D446-8C36-9FC671AA9BCB}" presName="sibTrans" presStyleLbl="sibTrans2D1" presStyleIdx="18" presStyleCnt="29"/>
      <dgm:spPr/>
    </dgm:pt>
    <dgm:pt modelId="{0E6693D8-6482-1A4D-873B-41231C5B3982}" type="pres">
      <dgm:prSet presAssocID="{8A1BA041-C19C-D446-8C36-9FC671AA9BCB}" presName="connectorText" presStyleLbl="sibTrans2D1" presStyleIdx="18" presStyleCnt="29"/>
      <dgm:spPr/>
    </dgm:pt>
    <dgm:pt modelId="{AACCA465-3B11-D849-AA67-008089AB4CCB}" type="pres">
      <dgm:prSet presAssocID="{D18186E6-1D5D-694B-AD3F-553A44893851}" presName="node" presStyleLbl="node1" presStyleIdx="19" presStyleCnt="30">
        <dgm:presLayoutVars>
          <dgm:bulletEnabled val="1"/>
        </dgm:presLayoutVars>
      </dgm:prSet>
      <dgm:spPr/>
    </dgm:pt>
    <dgm:pt modelId="{BF675DD4-0186-0240-8855-DC83CE0A2246}" type="pres">
      <dgm:prSet presAssocID="{F77EF24C-A648-124D-8D83-98058EA4ED4E}" presName="sibTrans" presStyleLbl="sibTrans2D1" presStyleIdx="19" presStyleCnt="29"/>
      <dgm:spPr/>
    </dgm:pt>
    <dgm:pt modelId="{93796EC9-BB06-C344-BCBF-69A23A7DDC9C}" type="pres">
      <dgm:prSet presAssocID="{F77EF24C-A648-124D-8D83-98058EA4ED4E}" presName="connectorText" presStyleLbl="sibTrans2D1" presStyleIdx="19" presStyleCnt="29"/>
      <dgm:spPr/>
    </dgm:pt>
    <dgm:pt modelId="{22654915-5247-8E47-A8A3-501278204C83}" type="pres">
      <dgm:prSet presAssocID="{607A870F-071E-F548-B7CF-9E5F4BFBCE43}" presName="node" presStyleLbl="node1" presStyleIdx="20" presStyleCnt="30">
        <dgm:presLayoutVars>
          <dgm:bulletEnabled val="1"/>
        </dgm:presLayoutVars>
      </dgm:prSet>
      <dgm:spPr/>
    </dgm:pt>
    <dgm:pt modelId="{5749D332-4B4D-4C46-A5BD-AC41390A23BD}" type="pres">
      <dgm:prSet presAssocID="{2DE277D2-EBE5-8F49-915B-BDA3FCCEF0E4}" presName="sibTrans" presStyleLbl="sibTrans2D1" presStyleIdx="20" presStyleCnt="29"/>
      <dgm:spPr/>
    </dgm:pt>
    <dgm:pt modelId="{F35A33EB-AEE7-424F-8CD2-E910EDC850DF}" type="pres">
      <dgm:prSet presAssocID="{2DE277D2-EBE5-8F49-915B-BDA3FCCEF0E4}" presName="connectorText" presStyleLbl="sibTrans2D1" presStyleIdx="20" presStyleCnt="29"/>
      <dgm:spPr/>
    </dgm:pt>
    <dgm:pt modelId="{5FD9CAAC-3AD5-3946-AB6B-A542AE38A52F}" type="pres">
      <dgm:prSet presAssocID="{AA51D35D-8CEE-CB4D-8DE8-2CBB3A07C41F}" presName="node" presStyleLbl="node1" presStyleIdx="21" presStyleCnt="30">
        <dgm:presLayoutVars>
          <dgm:bulletEnabled val="1"/>
        </dgm:presLayoutVars>
      </dgm:prSet>
      <dgm:spPr/>
    </dgm:pt>
    <dgm:pt modelId="{1C219942-E6CE-0D4C-A460-5914AF243D7B}" type="pres">
      <dgm:prSet presAssocID="{97FD5974-6ECF-A64D-B993-DB3849B3A7F3}" presName="sibTrans" presStyleLbl="sibTrans2D1" presStyleIdx="21" presStyleCnt="29"/>
      <dgm:spPr/>
    </dgm:pt>
    <dgm:pt modelId="{B967DE83-D005-7842-ACFC-97EBD8939C93}" type="pres">
      <dgm:prSet presAssocID="{97FD5974-6ECF-A64D-B993-DB3849B3A7F3}" presName="connectorText" presStyleLbl="sibTrans2D1" presStyleIdx="21" presStyleCnt="29"/>
      <dgm:spPr/>
    </dgm:pt>
    <dgm:pt modelId="{AD4B45EB-FE86-2345-9FB4-9F99C51A2236}" type="pres">
      <dgm:prSet presAssocID="{D90A0AED-886A-0442-9C7C-23A93C11B34F}" presName="node" presStyleLbl="node1" presStyleIdx="22" presStyleCnt="30">
        <dgm:presLayoutVars>
          <dgm:bulletEnabled val="1"/>
        </dgm:presLayoutVars>
      </dgm:prSet>
      <dgm:spPr/>
    </dgm:pt>
    <dgm:pt modelId="{FCE8C614-4B19-6448-8015-9283E695F3D9}" type="pres">
      <dgm:prSet presAssocID="{4CBF700F-0CD9-5047-9726-AD97C2BBD16B}" presName="sibTrans" presStyleLbl="sibTrans2D1" presStyleIdx="22" presStyleCnt="29"/>
      <dgm:spPr/>
    </dgm:pt>
    <dgm:pt modelId="{8057F44D-A5AA-B44A-A604-65281F76A432}" type="pres">
      <dgm:prSet presAssocID="{4CBF700F-0CD9-5047-9726-AD97C2BBD16B}" presName="connectorText" presStyleLbl="sibTrans2D1" presStyleIdx="22" presStyleCnt="29"/>
      <dgm:spPr/>
    </dgm:pt>
    <dgm:pt modelId="{F57EB595-E5C4-FC43-86F4-92C33714A3D5}" type="pres">
      <dgm:prSet presAssocID="{88834ADB-5C2E-3141-84B0-8B0DC0A970B0}" presName="node" presStyleLbl="node1" presStyleIdx="23" presStyleCnt="30">
        <dgm:presLayoutVars>
          <dgm:bulletEnabled val="1"/>
        </dgm:presLayoutVars>
      </dgm:prSet>
      <dgm:spPr/>
    </dgm:pt>
    <dgm:pt modelId="{29390786-A3A0-D046-81D5-BC838C932CCB}" type="pres">
      <dgm:prSet presAssocID="{056DE70B-E956-C247-B58D-1B892F143AB4}" presName="sibTrans" presStyleLbl="sibTrans2D1" presStyleIdx="23" presStyleCnt="29"/>
      <dgm:spPr/>
    </dgm:pt>
    <dgm:pt modelId="{3296A921-9319-AF42-AEEF-C05452EA634D}" type="pres">
      <dgm:prSet presAssocID="{056DE70B-E956-C247-B58D-1B892F143AB4}" presName="connectorText" presStyleLbl="sibTrans2D1" presStyleIdx="23" presStyleCnt="29"/>
      <dgm:spPr/>
    </dgm:pt>
    <dgm:pt modelId="{D80140BA-A29D-C844-B7B8-E08948884EBF}" type="pres">
      <dgm:prSet presAssocID="{BEDA5610-32A1-1947-8219-A1747AF60B59}" presName="node" presStyleLbl="node1" presStyleIdx="24" presStyleCnt="30">
        <dgm:presLayoutVars>
          <dgm:bulletEnabled val="1"/>
        </dgm:presLayoutVars>
      </dgm:prSet>
      <dgm:spPr/>
    </dgm:pt>
    <dgm:pt modelId="{0A288FFF-B706-F24E-A598-9B832373790F}" type="pres">
      <dgm:prSet presAssocID="{5743ADC3-24E4-2D48-8EE0-C3356A8636EF}" presName="sibTrans" presStyleLbl="sibTrans2D1" presStyleIdx="24" presStyleCnt="29"/>
      <dgm:spPr/>
    </dgm:pt>
    <dgm:pt modelId="{FFFDC278-9FEF-A74E-8A30-345ABE5286D5}" type="pres">
      <dgm:prSet presAssocID="{5743ADC3-24E4-2D48-8EE0-C3356A8636EF}" presName="connectorText" presStyleLbl="sibTrans2D1" presStyleIdx="24" presStyleCnt="29"/>
      <dgm:spPr/>
    </dgm:pt>
    <dgm:pt modelId="{8F2BD84F-F8FF-0040-9D08-A50FE117B726}" type="pres">
      <dgm:prSet presAssocID="{2CE1B3FB-B860-4C4C-8D94-687F3F108FF4}" presName="node" presStyleLbl="node1" presStyleIdx="25" presStyleCnt="30">
        <dgm:presLayoutVars>
          <dgm:bulletEnabled val="1"/>
        </dgm:presLayoutVars>
      </dgm:prSet>
      <dgm:spPr/>
    </dgm:pt>
    <dgm:pt modelId="{13DCCC46-78F7-8F4E-9F0C-6FE9FBA29A86}" type="pres">
      <dgm:prSet presAssocID="{BA0D68D2-4317-F547-BCC1-A0891C8C9665}" presName="sibTrans" presStyleLbl="sibTrans2D1" presStyleIdx="25" presStyleCnt="29"/>
      <dgm:spPr/>
    </dgm:pt>
    <dgm:pt modelId="{76C96DFA-67A8-204D-A862-1BE74FC88104}" type="pres">
      <dgm:prSet presAssocID="{BA0D68D2-4317-F547-BCC1-A0891C8C9665}" presName="connectorText" presStyleLbl="sibTrans2D1" presStyleIdx="25" presStyleCnt="29"/>
      <dgm:spPr/>
    </dgm:pt>
    <dgm:pt modelId="{2D0A6BAA-E266-524F-A13F-FD6CDBF59B89}" type="pres">
      <dgm:prSet presAssocID="{9FB78E0F-E7F9-1240-878E-652E6F8E8BB8}" presName="node" presStyleLbl="node1" presStyleIdx="26" presStyleCnt="30">
        <dgm:presLayoutVars>
          <dgm:bulletEnabled val="1"/>
        </dgm:presLayoutVars>
      </dgm:prSet>
      <dgm:spPr/>
    </dgm:pt>
    <dgm:pt modelId="{17D16CA6-CB84-B34C-A5B9-CF115773156E}" type="pres">
      <dgm:prSet presAssocID="{CB134CA7-416A-494D-83A5-26DEBFA473EE}" presName="sibTrans" presStyleLbl="sibTrans2D1" presStyleIdx="26" presStyleCnt="29"/>
      <dgm:spPr/>
    </dgm:pt>
    <dgm:pt modelId="{42F84929-2AA5-A04D-98D9-C285063AFE0E}" type="pres">
      <dgm:prSet presAssocID="{CB134CA7-416A-494D-83A5-26DEBFA473EE}" presName="connectorText" presStyleLbl="sibTrans2D1" presStyleIdx="26" presStyleCnt="29"/>
      <dgm:spPr/>
    </dgm:pt>
    <dgm:pt modelId="{9B16D1CF-120B-4F4A-8CA6-6A1ABCE0E886}" type="pres">
      <dgm:prSet presAssocID="{DDFA8A71-54D0-7248-BE73-7AA38E9D6D53}" presName="node" presStyleLbl="node1" presStyleIdx="27" presStyleCnt="30">
        <dgm:presLayoutVars>
          <dgm:bulletEnabled val="1"/>
        </dgm:presLayoutVars>
      </dgm:prSet>
      <dgm:spPr/>
    </dgm:pt>
    <dgm:pt modelId="{796256A3-75C7-CB47-B717-E02FB019C42C}" type="pres">
      <dgm:prSet presAssocID="{BF66C65C-3C79-F148-BF4F-B2FF0E973740}" presName="sibTrans" presStyleLbl="sibTrans2D1" presStyleIdx="27" presStyleCnt="29"/>
      <dgm:spPr/>
    </dgm:pt>
    <dgm:pt modelId="{5F7084FD-A47F-5747-9945-E679EE208272}" type="pres">
      <dgm:prSet presAssocID="{BF66C65C-3C79-F148-BF4F-B2FF0E973740}" presName="connectorText" presStyleLbl="sibTrans2D1" presStyleIdx="27" presStyleCnt="29"/>
      <dgm:spPr/>
    </dgm:pt>
    <dgm:pt modelId="{2A0176A8-237E-0A45-BDD6-97AE397E4BFB}" type="pres">
      <dgm:prSet presAssocID="{7FD984A6-DAFF-4E4C-B2B1-8FDC5F1FAC51}" presName="node" presStyleLbl="node1" presStyleIdx="28" presStyleCnt="30">
        <dgm:presLayoutVars>
          <dgm:bulletEnabled val="1"/>
        </dgm:presLayoutVars>
      </dgm:prSet>
      <dgm:spPr/>
    </dgm:pt>
    <dgm:pt modelId="{FD787AD0-61C7-0946-BD28-066BA24ABF7A}" type="pres">
      <dgm:prSet presAssocID="{75D8696B-1A00-A748-A03C-92DBCCAB2E71}" presName="sibTrans" presStyleLbl="sibTrans2D1" presStyleIdx="28" presStyleCnt="29"/>
      <dgm:spPr/>
    </dgm:pt>
    <dgm:pt modelId="{8FDC2339-2FC3-A34A-96AE-4CB558A5CC9D}" type="pres">
      <dgm:prSet presAssocID="{75D8696B-1A00-A748-A03C-92DBCCAB2E71}" presName="connectorText" presStyleLbl="sibTrans2D1" presStyleIdx="28" presStyleCnt="29"/>
      <dgm:spPr/>
    </dgm:pt>
    <dgm:pt modelId="{B37B8077-05F1-5A43-BF1B-A927EC8B2D4A}" type="pres">
      <dgm:prSet presAssocID="{538F8586-8DE9-A94C-B827-1A8DEB7012BD}" presName="node" presStyleLbl="node1" presStyleIdx="29" presStyleCnt="30">
        <dgm:presLayoutVars>
          <dgm:bulletEnabled val="1"/>
        </dgm:presLayoutVars>
      </dgm:prSet>
      <dgm:spPr/>
    </dgm:pt>
  </dgm:ptLst>
  <dgm:cxnLst>
    <dgm:cxn modelId="{E94EE007-D026-3147-85ED-CE4A0D468387}" srcId="{95B15402-D0F4-0047-846C-6BC45BD5C8A4}" destId="{E8A5C42C-2CAF-9F40-BD75-D45B07DEBE1B}" srcOrd="10" destOrd="0" parTransId="{DAC3B52B-DA4F-6740-A3AA-F9A511A1C3E1}" sibTransId="{31605020-4E49-E345-B002-E1989C07964C}"/>
    <dgm:cxn modelId="{B23FE10D-B1D6-104B-BDC3-97166702EAEE}" type="presOf" srcId="{A7B45C3D-CBF9-614B-8A1B-5F60A4D55D07}" destId="{81A95867-6A67-504E-9BBA-7EA02AAECA64}" srcOrd="0" destOrd="0" presId="urn:microsoft.com/office/officeart/2005/8/layout/process5"/>
    <dgm:cxn modelId="{428E0C0F-91F2-2945-8341-BCD3ACC2C4D3}" type="presOf" srcId="{538F8586-8DE9-A94C-B827-1A8DEB7012BD}" destId="{B37B8077-05F1-5A43-BF1B-A927EC8B2D4A}" srcOrd="0" destOrd="0" presId="urn:microsoft.com/office/officeart/2005/8/layout/process5"/>
    <dgm:cxn modelId="{50D7500F-EA08-774D-80CA-5CE75CF44F43}" type="presOf" srcId="{D90A0AED-886A-0442-9C7C-23A93C11B34F}" destId="{AD4B45EB-FE86-2345-9FB4-9F99C51A2236}" srcOrd="0" destOrd="0" presId="urn:microsoft.com/office/officeart/2005/8/layout/process5"/>
    <dgm:cxn modelId="{C9BF2D11-6E15-4D46-A58E-32193A2F4CF0}" type="presOf" srcId="{C610A7EC-D754-2346-927B-1423A9E4FFE6}" destId="{0ED38E40-382C-8F46-99DB-BACC05421657}" srcOrd="0" destOrd="0" presId="urn:microsoft.com/office/officeart/2005/8/layout/process5"/>
    <dgm:cxn modelId="{87710C13-C5E7-4142-B9A7-9FFD00781758}" srcId="{95B15402-D0F4-0047-846C-6BC45BD5C8A4}" destId="{267C3389-405A-C041-8C00-0E2DA0478215}" srcOrd="17" destOrd="0" parTransId="{8C142272-0AC1-3448-BFEF-92539972A150}" sibTransId="{C1E4A12B-A88B-E948-AB00-192C189A99C9}"/>
    <dgm:cxn modelId="{83A5E914-6BE3-C14D-BAF0-919267E723F1}" type="presOf" srcId="{2FC529E9-E586-1B46-AE8C-28ED22D50083}" destId="{9E021226-C4BB-8145-99AB-6F0A4411C30E}" srcOrd="0" destOrd="0" presId="urn:microsoft.com/office/officeart/2005/8/layout/process5"/>
    <dgm:cxn modelId="{48736417-0187-9B49-A4D1-9B4677DC5547}" type="presOf" srcId="{056DE70B-E956-C247-B58D-1B892F143AB4}" destId="{3296A921-9319-AF42-AEEF-C05452EA634D}" srcOrd="1" destOrd="0" presId="urn:microsoft.com/office/officeart/2005/8/layout/process5"/>
    <dgm:cxn modelId="{63418817-EC1A-DB4B-A1AA-20F8FF5D9EA8}" type="presOf" srcId="{DB7C19A6-6875-2443-B13D-D4DCB2B8B0C1}" destId="{0A7230AA-69D0-6B4A-8A64-C78FFCB6992E}" srcOrd="0" destOrd="0" presId="urn:microsoft.com/office/officeart/2005/8/layout/process5"/>
    <dgm:cxn modelId="{0C39D41D-06D8-2640-B52E-174675AB73DA}" type="presOf" srcId="{B945854B-65C4-C742-B6E8-D66CAD8A2F89}" destId="{8299414D-C6DB-2149-B320-729E269784B2}" srcOrd="0" destOrd="0" presId="urn:microsoft.com/office/officeart/2005/8/layout/process5"/>
    <dgm:cxn modelId="{06992421-257E-1F43-B337-D10183A150D8}" type="presOf" srcId="{D18186E6-1D5D-694B-AD3F-553A44893851}" destId="{AACCA465-3B11-D849-AA67-008089AB4CCB}" srcOrd="0" destOrd="0" presId="urn:microsoft.com/office/officeart/2005/8/layout/process5"/>
    <dgm:cxn modelId="{76FFA822-98DF-4942-8E87-76CF2C110765}" type="presOf" srcId="{D56B23C1-D8BD-844B-B432-A26692D66024}" destId="{21C090C3-6689-E444-8C7B-91F93A3BAD59}" srcOrd="0" destOrd="0" presId="urn:microsoft.com/office/officeart/2005/8/layout/process5"/>
    <dgm:cxn modelId="{7343B122-073E-324E-917A-638A1D9BC616}" srcId="{95B15402-D0F4-0047-846C-6BC45BD5C8A4}" destId="{5DB60F42-C492-3149-B9F5-7FB56E9D75CB}" srcOrd="0" destOrd="0" parTransId="{BD3E6E46-49B5-8C4E-B086-949F317A3292}" sibTransId="{2B237330-E41F-744E-94B5-621542B5C69D}"/>
    <dgm:cxn modelId="{688D2225-547A-EE4A-889A-C90053A022A5}" type="presOf" srcId="{DDFA8A71-54D0-7248-BE73-7AA38E9D6D53}" destId="{9B16D1CF-120B-4F4A-8CA6-6A1ABCE0E886}" srcOrd="0" destOrd="0" presId="urn:microsoft.com/office/officeart/2005/8/layout/process5"/>
    <dgm:cxn modelId="{DD7B5B2A-7C30-8F41-B62A-6108A20DEBD0}" srcId="{95B15402-D0F4-0047-846C-6BC45BD5C8A4}" destId="{DB7C19A6-6875-2443-B13D-D4DCB2B8B0C1}" srcOrd="4" destOrd="0" parTransId="{02AA9DB8-323D-ED4B-AB1C-5D9A28EFCAC9}" sibTransId="{04DD522B-25AE-7846-B4BD-A6816FFFD6BC}"/>
    <dgm:cxn modelId="{D093D82E-6BCD-D942-8DD4-498C0738D7B4}" type="presOf" srcId="{CB134CA7-416A-494D-83A5-26DEBFA473EE}" destId="{42F84929-2AA5-A04D-98D9-C285063AFE0E}" srcOrd="1" destOrd="0" presId="urn:microsoft.com/office/officeart/2005/8/layout/process5"/>
    <dgm:cxn modelId="{66A0922F-DB4E-8941-8991-89A8A74974F6}" type="presOf" srcId="{ECC18F6B-C870-004A-B977-B706F0A193A8}" destId="{B754DA42-6A99-2B45-A26F-5E3239517120}" srcOrd="0" destOrd="0" presId="urn:microsoft.com/office/officeart/2005/8/layout/process5"/>
    <dgm:cxn modelId="{F9B98C33-FAB5-B949-A835-DFDC2027AF94}" srcId="{95B15402-D0F4-0047-846C-6BC45BD5C8A4}" destId="{538F8586-8DE9-A94C-B827-1A8DEB7012BD}" srcOrd="29" destOrd="0" parTransId="{B035B9A4-CC35-BB4C-8856-AD11401D6417}" sibTransId="{784580BA-6703-8242-B9D1-0BA2AA330DAC}"/>
    <dgm:cxn modelId="{5C1F2136-93AC-C043-9CBD-6FE6B5428BF8}" type="presOf" srcId="{2DE277D2-EBE5-8F49-915B-BDA3FCCEF0E4}" destId="{F35A33EB-AEE7-424F-8CD2-E910EDC850DF}" srcOrd="1" destOrd="0" presId="urn:microsoft.com/office/officeart/2005/8/layout/process5"/>
    <dgm:cxn modelId="{06274D37-5165-9D48-BD8B-735848073884}" type="presOf" srcId="{112F658A-8E4F-434A-9C4C-186005EE4628}" destId="{C3158866-5497-6D49-8945-B1D5A413A64C}" srcOrd="1" destOrd="0" presId="urn:microsoft.com/office/officeart/2005/8/layout/process5"/>
    <dgm:cxn modelId="{D7DB6937-A2BA-D24E-8163-9F1A23B79B47}" type="presOf" srcId="{8A1BA041-C19C-D446-8C36-9FC671AA9BCB}" destId="{0E6693D8-6482-1A4D-873B-41231C5B3982}" srcOrd="1" destOrd="0" presId="urn:microsoft.com/office/officeart/2005/8/layout/process5"/>
    <dgm:cxn modelId="{D06DAD37-7E66-7E4E-9B3E-4E9B66D7E791}" type="presOf" srcId="{5743ADC3-24E4-2D48-8EE0-C3356A8636EF}" destId="{FFFDC278-9FEF-A74E-8A30-345ABE5286D5}" srcOrd="1" destOrd="0" presId="urn:microsoft.com/office/officeart/2005/8/layout/process5"/>
    <dgm:cxn modelId="{1EDEB339-8D17-3A44-9670-77E0F6D4BEA8}" srcId="{95B15402-D0F4-0047-846C-6BC45BD5C8A4}" destId="{BEDA5610-32A1-1947-8219-A1747AF60B59}" srcOrd="24" destOrd="0" parTransId="{B056CA00-39EC-2348-9B40-A108273FAB29}" sibTransId="{5743ADC3-24E4-2D48-8EE0-C3356A8636EF}"/>
    <dgm:cxn modelId="{5C20AC3A-43AF-D648-9FF8-21D25A63C0DC}" type="presOf" srcId="{8A1BA041-C19C-D446-8C36-9FC671AA9BCB}" destId="{BF417DFF-0242-0444-828F-D9CD11DD5D95}" srcOrd="0" destOrd="0" presId="urn:microsoft.com/office/officeart/2005/8/layout/process5"/>
    <dgm:cxn modelId="{AFC7B13A-7AE5-8C44-9211-38943FBA0239}" type="presOf" srcId="{CB134CA7-416A-494D-83A5-26DEBFA473EE}" destId="{17D16CA6-CB84-B34C-A5B9-CF115773156E}" srcOrd="0" destOrd="0" presId="urn:microsoft.com/office/officeart/2005/8/layout/process5"/>
    <dgm:cxn modelId="{0B4C7D41-3428-AC4C-A7A4-8B82431A662B}" srcId="{95B15402-D0F4-0047-846C-6BC45BD5C8A4}" destId="{607A870F-071E-F548-B7CF-9E5F4BFBCE43}" srcOrd="20" destOrd="0" parTransId="{E656A8C2-439D-6345-BB83-A6AF9B703393}" sibTransId="{2DE277D2-EBE5-8F49-915B-BDA3FCCEF0E4}"/>
    <dgm:cxn modelId="{A389CA41-F035-AF44-AD5E-7CC9458F9242}" srcId="{95B15402-D0F4-0047-846C-6BC45BD5C8A4}" destId="{E57F1B05-0EE0-134A-9AFB-03D26D542AA6}" srcOrd="14" destOrd="0" parTransId="{852B4830-3BAB-D145-9DDB-D509ACDAFF4F}" sibTransId="{A7B45C3D-CBF9-614B-8A1B-5F60A4D55D07}"/>
    <dgm:cxn modelId="{6B02FE43-9CBB-F143-924B-175AFD01A740}" type="presOf" srcId="{4EB06FC6-734D-9B4F-A40B-93C0AA6C8BD8}" destId="{6546E595-FE12-7A42-950A-8E8C61DFA677}" srcOrd="0" destOrd="0" presId="urn:microsoft.com/office/officeart/2005/8/layout/process5"/>
    <dgm:cxn modelId="{0A7CA046-85B8-6F4D-AD70-C31E0EB1E8AC}" type="presOf" srcId="{5E30295E-0189-C240-BCD9-41E2D84104D3}" destId="{D5D2ACE8-4969-944B-BEDF-E7C751545982}" srcOrd="0" destOrd="0" presId="urn:microsoft.com/office/officeart/2005/8/layout/process5"/>
    <dgm:cxn modelId="{7F0FBE47-2530-0E42-860E-E0D9E0292675}" type="presOf" srcId="{F77EF24C-A648-124D-8D83-98058EA4ED4E}" destId="{BF675DD4-0186-0240-8855-DC83CE0A2246}" srcOrd="0" destOrd="0" presId="urn:microsoft.com/office/officeart/2005/8/layout/process5"/>
    <dgm:cxn modelId="{5A508948-1E0A-B241-84FA-D534B27BDB74}" type="presOf" srcId="{88834ADB-5C2E-3141-84B0-8B0DC0A970B0}" destId="{F57EB595-E5C4-FC43-86F4-92C33714A3D5}" srcOrd="0" destOrd="0" presId="urn:microsoft.com/office/officeart/2005/8/layout/process5"/>
    <dgm:cxn modelId="{F6C23449-76C8-5E47-84CD-9578199DD606}" type="presOf" srcId="{E252AD50-C637-234B-B368-C68E6B2810C5}" destId="{8AC1B5C0-FF02-7740-8168-85E9CB2131CD}" srcOrd="0" destOrd="0" presId="urn:microsoft.com/office/officeart/2005/8/layout/process5"/>
    <dgm:cxn modelId="{5DF2DB4B-BB16-EA42-9BE5-16CBF884471D}" srcId="{95B15402-D0F4-0047-846C-6BC45BD5C8A4}" destId="{D0BFF3F9-CEE0-5B4C-A3B0-8D089F091357}" srcOrd="18" destOrd="0" parTransId="{29F52AAA-2A4F-6044-B889-3E6DAD1C317C}" sibTransId="{8A1BA041-C19C-D446-8C36-9FC671AA9BCB}"/>
    <dgm:cxn modelId="{73C2CB4C-E52E-7545-93AF-C221CAC0897D}" type="presOf" srcId="{A7B45C3D-CBF9-614B-8A1B-5F60A4D55D07}" destId="{8DB8D22A-51DF-D649-8C14-F75318A4ED84}" srcOrd="1" destOrd="0" presId="urn:microsoft.com/office/officeart/2005/8/layout/process5"/>
    <dgm:cxn modelId="{1BD4D14D-96F5-DF4B-9C3E-13511ACF3E3C}" srcId="{95B15402-D0F4-0047-846C-6BC45BD5C8A4}" destId="{9FB78E0F-E7F9-1240-878E-652E6F8E8BB8}" srcOrd="26" destOrd="0" parTransId="{54E4F005-DE84-8D48-A2E3-8573E2799E57}" sibTransId="{CB134CA7-416A-494D-83A5-26DEBFA473EE}"/>
    <dgm:cxn modelId="{AA303052-4C4C-3F45-A4A2-DAA6E1F06FE7}" type="presOf" srcId="{ED228C68-9FCD-9246-8B8D-188BE4AE05E6}" destId="{C394600D-BF39-DD46-8455-BA5B560642B7}" srcOrd="0" destOrd="0" presId="urn:microsoft.com/office/officeart/2005/8/layout/process5"/>
    <dgm:cxn modelId="{A5309752-B374-0C4F-9B6E-E7B9B8FF4F17}" type="presOf" srcId="{04DD522B-25AE-7846-B4BD-A6816FFFD6BC}" destId="{1E7D952F-54F4-C64A-A13F-8C8A9C659D12}" srcOrd="1" destOrd="0" presId="urn:microsoft.com/office/officeart/2005/8/layout/process5"/>
    <dgm:cxn modelId="{54D12855-9A3A-8546-B2EC-1AF3CBFA6A0D}" type="presOf" srcId="{7FD984A6-DAFF-4E4C-B2B1-8FDC5F1FAC51}" destId="{2A0176A8-237E-0A45-BDD6-97AE397E4BFB}" srcOrd="0" destOrd="0" presId="urn:microsoft.com/office/officeart/2005/8/layout/process5"/>
    <dgm:cxn modelId="{56B85856-6E7C-774A-82AB-E2A315A9B949}" type="presOf" srcId="{31605020-4E49-E345-B002-E1989C07964C}" destId="{163A94AB-FCA6-164B-B4DC-0C1D21BFD749}" srcOrd="0" destOrd="0" presId="urn:microsoft.com/office/officeart/2005/8/layout/process5"/>
    <dgm:cxn modelId="{69CF7C56-8EB6-744C-8BB8-834E89DE4F66}" type="presOf" srcId="{1A9E1AB0-2D86-144B-A51B-D56A63C5A762}" destId="{94307E3A-F336-DB4F-8D57-BE7CE2895B08}" srcOrd="0" destOrd="0" presId="urn:microsoft.com/office/officeart/2005/8/layout/process5"/>
    <dgm:cxn modelId="{8C2F3D5B-FF75-824E-91FF-C821E956C529}" srcId="{95B15402-D0F4-0047-846C-6BC45BD5C8A4}" destId="{1090562B-2347-734E-991B-DB99E78DFBE2}" srcOrd="13" destOrd="0" parTransId="{A767E222-E13C-0E4F-8321-CB8FFE874D1C}" sibTransId="{82B0AC7E-11F5-7640-9CC9-56E4B75F6130}"/>
    <dgm:cxn modelId="{5B210E61-77D7-0D4A-AB11-E846B7EA4520}" type="presOf" srcId="{112F658A-8E4F-434A-9C4C-186005EE4628}" destId="{06D843D5-5ADF-5040-8760-200553964CC0}" srcOrd="0" destOrd="0" presId="urn:microsoft.com/office/officeart/2005/8/layout/process5"/>
    <dgm:cxn modelId="{2B45E161-E192-B642-84C7-CA81906B4C6E}" type="presOf" srcId="{C9606F2E-5B35-E043-9C83-1773FC7F00A1}" destId="{3A267465-1C14-3D43-AE66-77313314BB42}" srcOrd="1" destOrd="0" presId="urn:microsoft.com/office/officeart/2005/8/layout/process5"/>
    <dgm:cxn modelId="{E6EF4162-8D03-8245-A63E-50813FB29D28}" type="presOf" srcId="{1F148DD0-4AE1-5349-B2E0-362657E95A70}" destId="{623722F6-08E9-EA40-A91C-C48FDA31D162}" srcOrd="0" destOrd="0" presId="urn:microsoft.com/office/officeart/2005/8/layout/process5"/>
    <dgm:cxn modelId="{EB41FF63-FF83-0442-A3EB-0DBB880672CB}" type="presOf" srcId="{F4AEEE4F-216C-3042-B911-0A84C0145F26}" destId="{2EA5FE07-7515-F347-A392-9CA3237CC1B0}" srcOrd="0" destOrd="0" presId="urn:microsoft.com/office/officeart/2005/8/layout/process5"/>
    <dgm:cxn modelId="{B583E967-368F-8E49-985C-C50DA57855BE}" srcId="{95B15402-D0F4-0047-846C-6BC45BD5C8A4}" destId="{7FD984A6-DAFF-4E4C-B2B1-8FDC5F1FAC51}" srcOrd="28" destOrd="0" parTransId="{29EB7428-FCAF-BD47-9D64-18625E4E6646}" sibTransId="{75D8696B-1A00-A748-A03C-92DBCCAB2E71}"/>
    <dgm:cxn modelId="{EFBC526F-CB00-904D-B7DC-844C13260B69}" srcId="{95B15402-D0F4-0047-846C-6BC45BD5C8A4}" destId="{E252AD50-C637-234B-B368-C68E6B2810C5}" srcOrd="6" destOrd="0" parTransId="{3DA522D0-B7D7-7744-A686-F593BE979500}" sibTransId="{2FC529E9-E586-1B46-AE8C-28ED22D50083}"/>
    <dgm:cxn modelId="{6692EF70-0BD6-B846-95E0-674E49D165EB}" type="presOf" srcId="{8C8A5F38-88D8-5241-96A0-0E44BF7B900C}" destId="{165F02E8-26E7-0B4B-B975-A73C68863C6C}" srcOrd="0" destOrd="0" presId="urn:microsoft.com/office/officeart/2005/8/layout/process5"/>
    <dgm:cxn modelId="{A90F0771-D57F-7F46-9911-57B1726AF740}" type="presOf" srcId="{F746C6E6-9689-9747-8013-E8F105540EDC}" destId="{5D7AC465-A2F1-4E4B-82D4-704C1503B163}" srcOrd="0" destOrd="0" presId="urn:microsoft.com/office/officeart/2005/8/layout/process5"/>
    <dgm:cxn modelId="{5A7AC771-3182-374F-A1D6-1DA134E691BF}" srcId="{95B15402-D0F4-0047-846C-6BC45BD5C8A4}" destId="{88834ADB-5C2E-3141-84B0-8B0DC0A970B0}" srcOrd="23" destOrd="0" parTransId="{7C373499-4A29-5946-A0AC-ABB8D2D12BD9}" sibTransId="{056DE70B-E956-C247-B58D-1B892F143AB4}"/>
    <dgm:cxn modelId="{3D797B73-59FA-B644-8A98-6749F5DB144F}" type="presOf" srcId="{31605020-4E49-E345-B002-E1989C07964C}" destId="{99DBCBC4-D798-284B-85D3-DEF3F9420A2F}" srcOrd="1" destOrd="0" presId="urn:microsoft.com/office/officeart/2005/8/layout/process5"/>
    <dgm:cxn modelId="{01D3DF73-63B0-7747-B1FA-67C766626554}" type="presOf" srcId="{F4AEEE4F-216C-3042-B911-0A84C0145F26}" destId="{BC2A96EB-F7EF-884F-9687-622F65FEA815}" srcOrd="1" destOrd="0" presId="urn:microsoft.com/office/officeart/2005/8/layout/process5"/>
    <dgm:cxn modelId="{943A8674-107F-0041-8E1C-B2C736BB87FF}" type="presOf" srcId="{E57F1B05-0EE0-134A-9AFB-03D26D542AA6}" destId="{6544E9A9-589A-734E-9317-0ADC35F0EBC4}" srcOrd="0" destOrd="0" presId="urn:microsoft.com/office/officeart/2005/8/layout/process5"/>
    <dgm:cxn modelId="{8CAF4A76-12F3-C24D-A858-7E904CA60D1D}" type="presOf" srcId="{7F0D3AFC-7D89-E548-AEF7-0B742B6D45D1}" destId="{C261A077-7DCF-1346-ABBA-B9AF4BF379C9}" srcOrd="0" destOrd="0" presId="urn:microsoft.com/office/officeart/2005/8/layout/process5"/>
    <dgm:cxn modelId="{EB877279-FDA9-BE49-9FAF-8ABD45A41A4E}" srcId="{95B15402-D0F4-0047-846C-6BC45BD5C8A4}" destId="{8D3CC8E4-AB56-164A-9CAC-DEBDB9510AF8}" srcOrd="1" destOrd="0" parTransId="{DF1ADB59-4C8C-BD40-8CF7-D6D6C8CF5A04}" sibTransId="{D56B23C1-D8BD-844B-B432-A26692D66024}"/>
    <dgm:cxn modelId="{36BB7979-C192-2F44-B398-52B2E662AFFB}" srcId="{95B15402-D0F4-0047-846C-6BC45BD5C8A4}" destId="{2CE1B3FB-B860-4C4C-8D94-687F3F108FF4}" srcOrd="25" destOrd="0" parTransId="{37383041-4AD0-0242-AA1E-554387EFB3C6}" sibTransId="{BA0D68D2-4317-F547-BCC1-A0891C8C9665}"/>
    <dgm:cxn modelId="{CFBFD07B-B744-E14D-82B3-E4F3D952F9C8}" type="presOf" srcId="{607A870F-071E-F548-B7CF-9E5F4BFBCE43}" destId="{22654915-5247-8E47-A8A3-501278204C83}" srcOrd="0" destOrd="0" presId="urn:microsoft.com/office/officeart/2005/8/layout/process5"/>
    <dgm:cxn modelId="{B2DC2D7C-41E3-2A4E-8648-B8C98A9E73A2}" type="presOf" srcId="{97FD5974-6ECF-A64D-B993-DB3849B3A7F3}" destId="{1C219942-E6CE-0D4C-A460-5914AF243D7B}" srcOrd="0" destOrd="0" presId="urn:microsoft.com/office/officeart/2005/8/layout/process5"/>
    <dgm:cxn modelId="{3B2F777C-1454-2343-870C-2021A36DC508}" srcId="{95B15402-D0F4-0047-846C-6BC45BD5C8A4}" destId="{D18186E6-1D5D-694B-AD3F-553A44893851}" srcOrd="19" destOrd="0" parTransId="{311B0CF1-F4B9-4746-B9A2-00ED96F5EC3E}" sibTransId="{F77EF24C-A648-124D-8D83-98058EA4ED4E}"/>
    <dgm:cxn modelId="{66B5227E-C413-5F44-8EFB-85F8B636F86F}" type="presOf" srcId="{476E6C35-16C6-8346-A13C-0DC230FEA72F}" destId="{FFDB56F9-F806-B942-B59D-0C59BD297604}" srcOrd="0" destOrd="0" presId="urn:microsoft.com/office/officeart/2005/8/layout/process5"/>
    <dgm:cxn modelId="{7055CD7F-9B28-514D-9F89-E8A609CD0068}" type="presOf" srcId="{5DB60F42-C492-3149-B9F5-7FB56E9D75CB}" destId="{84627B17-7893-FE46-AD7B-7BD163A2DA5A}" srcOrd="0" destOrd="0" presId="urn:microsoft.com/office/officeart/2005/8/layout/process5"/>
    <dgm:cxn modelId="{812D3281-259D-2848-AA82-AF720C0B176D}" type="presOf" srcId="{476E6C35-16C6-8346-A13C-0DC230FEA72F}" destId="{13F2DBF4-6CC6-904D-BB92-D9C34D95153A}" srcOrd="1" destOrd="0" presId="urn:microsoft.com/office/officeart/2005/8/layout/process5"/>
    <dgm:cxn modelId="{D7871489-C3D2-3E48-A7F4-85CCD38B25AE}" srcId="{95B15402-D0F4-0047-846C-6BC45BD5C8A4}" destId="{6B04B0B7-FD1E-DF41-9C7E-12F177B0DBEF}" srcOrd="16" destOrd="0" parTransId="{B24AC5AB-5B9E-A647-A236-543A99B0FC05}" sibTransId="{B45AB589-C71F-5747-B8FD-1045E0D7996A}"/>
    <dgm:cxn modelId="{EE45168D-DBB1-884D-A208-22F342CC8628}" type="presOf" srcId="{C1E4A12B-A88B-E948-AB00-192C189A99C9}" destId="{63AAA348-4E59-F449-A9BA-1C8C777DFD90}" srcOrd="0" destOrd="0" presId="urn:microsoft.com/office/officeart/2005/8/layout/process5"/>
    <dgm:cxn modelId="{226D618E-3C9C-6C41-8299-A3F768AD1CC5}" type="presOf" srcId="{056DE70B-E956-C247-B58D-1B892F143AB4}" destId="{29390786-A3A0-D046-81D5-BC838C932CCB}" srcOrd="0" destOrd="0" presId="urn:microsoft.com/office/officeart/2005/8/layout/process5"/>
    <dgm:cxn modelId="{FDF0BA91-E24B-B848-A720-401B4A829C63}" type="presOf" srcId="{75D8696B-1A00-A748-A03C-92DBCCAB2E71}" destId="{FD787AD0-61C7-0946-BD28-066BA24ABF7A}" srcOrd="0" destOrd="0" presId="urn:microsoft.com/office/officeart/2005/8/layout/process5"/>
    <dgm:cxn modelId="{00539B9B-B4EC-4E43-8D43-1B3915B5EFA9}" type="presOf" srcId="{1A9E1AB0-2D86-144B-A51B-D56A63C5A762}" destId="{372E48D9-73AA-614A-BD8A-704494060D8D}" srcOrd="1" destOrd="0" presId="urn:microsoft.com/office/officeart/2005/8/layout/process5"/>
    <dgm:cxn modelId="{7AC8E89B-118D-3741-8680-13EEF31E0E0E}" type="presOf" srcId="{2B237330-E41F-744E-94B5-621542B5C69D}" destId="{9042C3EA-8EA0-944F-A6E0-AC5C3DCDD4E8}" srcOrd="1" destOrd="0" presId="urn:microsoft.com/office/officeart/2005/8/layout/process5"/>
    <dgm:cxn modelId="{E545F89B-923D-204E-9781-C837BF29B5B4}" srcId="{95B15402-D0F4-0047-846C-6BC45BD5C8A4}" destId="{3AB98964-9C2D-0541-947D-D4FB5A7441A1}" srcOrd="9" destOrd="0" parTransId="{F53F0F90-B7FE-704A-B080-33A3B076D647}" sibTransId="{F746C6E6-9689-9747-8013-E8F105540EDC}"/>
    <dgm:cxn modelId="{8AAE9F9F-2653-2344-B76C-00C5EC3FCBA7}" type="presOf" srcId="{1090562B-2347-734E-991B-DB99E78DFBE2}" destId="{3FEBEE44-6471-F84B-ACFB-3272223C9A7A}" srcOrd="0" destOrd="0" presId="urn:microsoft.com/office/officeart/2005/8/layout/process5"/>
    <dgm:cxn modelId="{1D67ABA0-83E1-A648-8398-A52F362CC4F3}" type="presOf" srcId="{B45AB589-C71F-5747-B8FD-1045E0D7996A}" destId="{30B1A358-B34B-FB40-BFB5-09C8C38BEC86}" srcOrd="0" destOrd="0" presId="urn:microsoft.com/office/officeart/2005/8/layout/process5"/>
    <dgm:cxn modelId="{507B23A1-6C10-C64B-BBA4-76F353499846}" type="presOf" srcId="{75D8696B-1A00-A748-A03C-92DBCCAB2E71}" destId="{8FDC2339-2FC3-A34A-96AE-4CB558A5CC9D}" srcOrd="1" destOrd="0" presId="urn:microsoft.com/office/officeart/2005/8/layout/process5"/>
    <dgm:cxn modelId="{17F73AA3-7D4A-914C-9431-28D5262104FB}" type="presOf" srcId="{AA51D35D-8CEE-CB4D-8DE8-2CBB3A07C41F}" destId="{5FD9CAAC-3AD5-3946-AB6B-A542AE38A52F}" srcOrd="0" destOrd="0" presId="urn:microsoft.com/office/officeart/2005/8/layout/process5"/>
    <dgm:cxn modelId="{B5CE4CA9-5DD5-FC44-A066-BB56E0599FF3}" type="presOf" srcId="{6B04B0B7-FD1E-DF41-9C7E-12F177B0DBEF}" destId="{958007A8-5B3E-E544-9F4B-614DA4B67E62}" srcOrd="0" destOrd="0" presId="urn:microsoft.com/office/officeart/2005/8/layout/process5"/>
    <dgm:cxn modelId="{2BD1EEAA-7FAD-2C4A-BD44-AFA3781AEA14}" srcId="{95B15402-D0F4-0047-846C-6BC45BD5C8A4}" destId="{7F0D3AFC-7D89-E548-AEF7-0B742B6D45D1}" srcOrd="3" destOrd="0" parTransId="{819D2779-D94A-EB42-9F3E-D514F83EECE0}" sibTransId="{F4AEEE4F-216C-3042-B911-0A84C0145F26}"/>
    <dgm:cxn modelId="{097B98AB-3209-A040-B764-7BBBA4134C2B}" type="presOf" srcId="{C9606F2E-5B35-E043-9C83-1773FC7F00A1}" destId="{326B5AD7-9382-214A-B8EF-E7505C6D849B}" srcOrd="0" destOrd="0" presId="urn:microsoft.com/office/officeart/2005/8/layout/process5"/>
    <dgm:cxn modelId="{0FBFC4AE-DAE7-2644-B6FA-2C0D4DF0677F}" type="presOf" srcId="{267C3389-405A-C041-8C00-0E2DA0478215}" destId="{C36D5CB7-D1DB-7546-8620-5ACB1CCA44AE}" srcOrd="0" destOrd="0" presId="urn:microsoft.com/office/officeart/2005/8/layout/process5"/>
    <dgm:cxn modelId="{F35832AF-E615-5A41-AE70-82E8320F96C6}" type="presOf" srcId="{2FC529E9-E586-1B46-AE8C-28ED22D50083}" destId="{5FD0049A-ED1E-B744-9C88-295469568404}" srcOrd="1" destOrd="0" presId="urn:microsoft.com/office/officeart/2005/8/layout/process5"/>
    <dgm:cxn modelId="{BAE235B0-6755-984F-9BBF-50CFD21EA6FA}" srcId="{95B15402-D0F4-0047-846C-6BC45BD5C8A4}" destId="{DDFA8A71-54D0-7248-BE73-7AA38E9D6D53}" srcOrd="27" destOrd="0" parTransId="{7EFDE8A9-2941-3F4F-85DD-9C73D301D97D}" sibTransId="{BF66C65C-3C79-F148-BF4F-B2FF0E973740}"/>
    <dgm:cxn modelId="{B2EAB8B0-155D-804D-B7F2-0AEB20CA53E5}" type="presOf" srcId="{C1E4A12B-A88B-E948-AB00-192C189A99C9}" destId="{280C1BA6-C073-BC41-922B-A8FAFDB23AAA}" srcOrd="1" destOrd="0" presId="urn:microsoft.com/office/officeart/2005/8/layout/process5"/>
    <dgm:cxn modelId="{3816BDB3-BB58-524D-8382-03934BA01814}" type="presOf" srcId="{BA0D68D2-4317-F547-BCC1-A0891C8C9665}" destId="{13DCCC46-78F7-8F4E-9F0C-6FE9FBA29A86}" srcOrd="0" destOrd="0" presId="urn:microsoft.com/office/officeart/2005/8/layout/process5"/>
    <dgm:cxn modelId="{71765BB5-9078-9D4C-B44E-F779387C1DCE}" type="presOf" srcId="{BF66C65C-3C79-F148-BF4F-B2FF0E973740}" destId="{796256A3-75C7-CB47-B717-E02FB019C42C}" srcOrd="0" destOrd="0" presId="urn:microsoft.com/office/officeart/2005/8/layout/process5"/>
    <dgm:cxn modelId="{F019FCB6-6357-2746-B3BA-C2FCA51CFF99}" type="presOf" srcId="{82B0AC7E-11F5-7640-9CC9-56E4B75F6130}" destId="{F6029CBB-335A-FF47-899E-834EB251399C}" srcOrd="0" destOrd="0" presId="urn:microsoft.com/office/officeart/2005/8/layout/process5"/>
    <dgm:cxn modelId="{00BB0DBA-7912-4D49-A97D-5A4F0675FF10}" type="presOf" srcId="{BB520774-FFF5-9D43-A6C3-54AEFF009B24}" destId="{CC80CDAB-4A5D-364D-8A97-861A2F85F1BB}" srcOrd="0" destOrd="0" presId="urn:microsoft.com/office/officeart/2005/8/layout/process5"/>
    <dgm:cxn modelId="{8F7AE9BA-10EF-8346-AD20-1F83712BCB90}" type="presOf" srcId="{4CBF700F-0CD9-5047-9726-AD97C2BBD16B}" destId="{8057F44D-A5AA-B44A-A604-65281F76A432}" srcOrd="1" destOrd="0" presId="urn:microsoft.com/office/officeart/2005/8/layout/process5"/>
    <dgm:cxn modelId="{1A1490BD-F793-0543-91EA-C9669B8355E5}" type="presOf" srcId="{2B237330-E41F-744E-94B5-621542B5C69D}" destId="{68CC9AA9-6A21-9543-8157-7EECFB2FF3F6}" srcOrd="0" destOrd="0" presId="urn:microsoft.com/office/officeart/2005/8/layout/process5"/>
    <dgm:cxn modelId="{578425C0-84AD-5F41-9060-3D97DE839DE5}" type="presOf" srcId="{2CE1B3FB-B860-4C4C-8D94-687F3F108FF4}" destId="{8F2BD84F-F8FF-0040-9D08-A50FE117B726}" srcOrd="0" destOrd="0" presId="urn:microsoft.com/office/officeart/2005/8/layout/process5"/>
    <dgm:cxn modelId="{7179F8C2-8060-0E46-968E-E73E8F7417ED}" type="presOf" srcId="{ED228C68-9FCD-9246-8B8D-188BE4AE05E6}" destId="{D2CBADE5-3A68-494F-96C5-B5C847AD376F}" srcOrd="1" destOrd="0" presId="urn:microsoft.com/office/officeart/2005/8/layout/process5"/>
    <dgm:cxn modelId="{E5CF20C3-C604-7942-B237-815C50BE4AAC}" type="presOf" srcId="{3AB98964-9C2D-0541-947D-D4FB5A7441A1}" destId="{A9ACF94E-FA55-AD45-899E-6FC44090DB4F}" srcOrd="0" destOrd="0" presId="urn:microsoft.com/office/officeart/2005/8/layout/process5"/>
    <dgm:cxn modelId="{0FE7FCC3-2617-A540-A0FC-26055043027F}" srcId="{95B15402-D0F4-0047-846C-6BC45BD5C8A4}" destId="{D90A0AED-886A-0442-9C7C-23A93C11B34F}" srcOrd="22" destOrd="0" parTransId="{8B9C8AB7-BB6E-7446-BC0C-367118DC8A49}" sibTransId="{4CBF700F-0CD9-5047-9726-AD97C2BBD16B}"/>
    <dgm:cxn modelId="{2A18EBC4-C323-A74E-9C20-61242956A328}" type="presOf" srcId="{BB520774-FFF5-9D43-A6C3-54AEFF009B24}" destId="{9A5A01F0-7163-3B41-A0AD-1CB29895B438}" srcOrd="1" destOrd="0" presId="urn:microsoft.com/office/officeart/2005/8/layout/process5"/>
    <dgm:cxn modelId="{305457C5-F60E-DF49-8327-54B6688E48E3}" srcId="{95B15402-D0F4-0047-846C-6BC45BD5C8A4}" destId="{ECC18F6B-C870-004A-B977-B706F0A193A8}" srcOrd="5" destOrd="0" parTransId="{770F5E9A-03F0-324F-9B82-6529A7690501}" sibTransId="{BB520774-FFF5-9D43-A6C3-54AEFF009B24}"/>
    <dgm:cxn modelId="{469C00C6-EF22-684B-A436-DD2AD9334E2B}" srcId="{95B15402-D0F4-0047-846C-6BC45BD5C8A4}" destId="{8C8A5F38-88D8-5241-96A0-0E44BF7B900C}" srcOrd="12" destOrd="0" parTransId="{A770D98A-9414-584B-9712-84BA0501902A}" sibTransId="{ED228C68-9FCD-9246-8B8D-188BE4AE05E6}"/>
    <dgm:cxn modelId="{5951E9C7-A206-6042-8464-680BBABC5506}" type="presOf" srcId="{BA0D68D2-4317-F547-BCC1-A0891C8C9665}" destId="{76C96DFA-67A8-204D-A862-1BE74FC88104}" srcOrd="1" destOrd="0" presId="urn:microsoft.com/office/officeart/2005/8/layout/process5"/>
    <dgm:cxn modelId="{DCB74AC8-1F7D-C14A-B3A5-3BC0C891D13B}" type="presOf" srcId="{DFC0497E-ABFD-6945-B6B9-154E5EA2A133}" destId="{490F4E10-228D-4243-86A9-B56A54FDDDC3}" srcOrd="0" destOrd="0" presId="urn:microsoft.com/office/officeart/2005/8/layout/process5"/>
    <dgm:cxn modelId="{7B6D90CA-A19A-3449-B682-E796EF623239}" type="presOf" srcId="{D0BFF3F9-CEE0-5B4C-A3B0-8D089F091357}" destId="{289EB47B-52C4-C14F-8B44-3A184CAB9A3E}" srcOrd="0" destOrd="0" presId="urn:microsoft.com/office/officeart/2005/8/layout/process5"/>
    <dgm:cxn modelId="{D7D8D5CC-E193-2241-A253-44DC5DE5254F}" type="presOf" srcId="{8D3CC8E4-AB56-164A-9CAC-DEBDB9510AF8}" destId="{F60252E6-A833-044F-A5ED-C87A331938CF}" srcOrd="0" destOrd="0" presId="urn:microsoft.com/office/officeart/2005/8/layout/process5"/>
    <dgm:cxn modelId="{D115D9CE-5E07-644B-A179-E07EE72DE692}" type="presOf" srcId="{D56B23C1-D8BD-844B-B432-A26692D66024}" destId="{2B1799CC-7967-7C45-A96B-A9FB27D6EFA0}" srcOrd="1" destOrd="0" presId="urn:microsoft.com/office/officeart/2005/8/layout/process5"/>
    <dgm:cxn modelId="{BC2F59D1-6513-6B42-BEBA-4FE418271CD4}" type="presOf" srcId="{F746C6E6-9689-9747-8013-E8F105540EDC}" destId="{32631DD4-2C8D-F244-A035-ED34312EEC20}" srcOrd="1" destOrd="0" presId="urn:microsoft.com/office/officeart/2005/8/layout/process5"/>
    <dgm:cxn modelId="{ACAB8FD3-B66F-8346-A9C3-0F676562285C}" srcId="{95B15402-D0F4-0047-846C-6BC45BD5C8A4}" destId="{AA51D35D-8CEE-CB4D-8DE8-2CBB3A07C41F}" srcOrd="21" destOrd="0" parTransId="{CAEC5DBF-B4E1-E64E-9CCD-CF401015AD7A}" sibTransId="{97FD5974-6ECF-A64D-B993-DB3849B3A7F3}"/>
    <dgm:cxn modelId="{E4219BD4-DB3D-D949-A891-B2F4DEE8B4D0}" type="presOf" srcId="{1F148DD0-4AE1-5349-B2E0-362657E95A70}" destId="{A8E7979E-6895-8D4E-B1AB-5A66C55A3E85}" srcOrd="1" destOrd="0" presId="urn:microsoft.com/office/officeart/2005/8/layout/process5"/>
    <dgm:cxn modelId="{68201ED7-FD27-D64E-AAE8-7758EE074D7D}" type="presOf" srcId="{04DD522B-25AE-7846-B4BD-A6816FFFD6BC}" destId="{8F8E1DE0-8F3D-CD4E-8B93-B0B7537BCDD9}" srcOrd="0" destOrd="0" presId="urn:microsoft.com/office/officeart/2005/8/layout/process5"/>
    <dgm:cxn modelId="{9B9994D8-C48F-754E-BF4F-6F0B2D960D39}" type="presOf" srcId="{82B0AC7E-11F5-7640-9CC9-56E4B75F6130}" destId="{431024F9-C6BA-CE46-B4EC-B3C139631E73}" srcOrd="1" destOrd="0" presId="urn:microsoft.com/office/officeart/2005/8/layout/process5"/>
    <dgm:cxn modelId="{617168DF-AF02-7D4E-8497-C81FFD13C8BE}" type="presOf" srcId="{BF66C65C-3C79-F148-BF4F-B2FF0E973740}" destId="{5F7084FD-A47F-5747-9945-E679EE208272}" srcOrd="1" destOrd="0" presId="urn:microsoft.com/office/officeart/2005/8/layout/process5"/>
    <dgm:cxn modelId="{ECF66EE3-570D-1A4C-8A62-2FD7BC3DC168}" type="presOf" srcId="{95B15402-D0F4-0047-846C-6BC45BD5C8A4}" destId="{760534FC-331D-D248-97F2-92E689B11E3F}" srcOrd="0" destOrd="0" presId="urn:microsoft.com/office/officeart/2005/8/layout/process5"/>
    <dgm:cxn modelId="{A76083E5-DBC5-5C40-A880-98BD4B7CFE99}" type="presOf" srcId="{4CBF700F-0CD9-5047-9726-AD97C2BBD16B}" destId="{FCE8C614-4B19-6448-8015-9283E695F3D9}" srcOrd="0" destOrd="0" presId="urn:microsoft.com/office/officeart/2005/8/layout/process5"/>
    <dgm:cxn modelId="{E0000FE6-9601-B644-9338-3816EAFB6C06}" type="presOf" srcId="{F77EF24C-A648-124D-8D83-98058EA4ED4E}" destId="{93796EC9-BB06-C344-BCBF-69A23A7DDC9C}" srcOrd="1" destOrd="0" presId="urn:microsoft.com/office/officeart/2005/8/layout/process5"/>
    <dgm:cxn modelId="{43C219E6-AE37-0E4C-82D8-1DD425B95428}" type="presOf" srcId="{2DE277D2-EBE5-8F49-915B-BDA3FCCEF0E4}" destId="{5749D332-4B4D-4C46-A5BD-AC41390A23BD}" srcOrd="0" destOrd="0" presId="urn:microsoft.com/office/officeart/2005/8/layout/process5"/>
    <dgm:cxn modelId="{B3F397E6-978F-4E44-AFC1-30633C342B99}" type="presOf" srcId="{5743ADC3-24E4-2D48-8EE0-C3356A8636EF}" destId="{0A288FFF-B706-F24E-A598-9B832373790F}" srcOrd="0" destOrd="0" presId="urn:microsoft.com/office/officeart/2005/8/layout/process5"/>
    <dgm:cxn modelId="{CAFC60E7-5CEB-DD4D-83E7-A9E9AF76196A}" type="presOf" srcId="{B45AB589-C71F-5747-B8FD-1045E0D7996A}" destId="{0FB7EC58-984D-6B44-A9DB-E6C8D9752BF2}" srcOrd="1" destOrd="0" presId="urn:microsoft.com/office/officeart/2005/8/layout/process5"/>
    <dgm:cxn modelId="{ED148CE9-CCAE-CE4C-BCC4-2AFE3A44DF22}" type="presOf" srcId="{9FB78E0F-E7F9-1240-878E-652E6F8E8BB8}" destId="{2D0A6BAA-E266-524F-A13F-FD6CDBF59B89}" srcOrd="0" destOrd="0" presId="urn:microsoft.com/office/officeart/2005/8/layout/process5"/>
    <dgm:cxn modelId="{F9F4CAEE-22FD-F548-B15D-6792BDB092AB}" srcId="{95B15402-D0F4-0047-846C-6BC45BD5C8A4}" destId="{DFC0497E-ABFD-6945-B6B9-154E5EA2A133}" srcOrd="8" destOrd="0" parTransId="{70563731-8494-3F4D-8F44-A0A2C72A9F60}" sibTransId="{C9606F2E-5B35-E043-9C83-1773FC7F00A1}"/>
    <dgm:cxn modelId="{D0381AEF-D179-514E-B752-5DB86B939B99}" srcId="{95B15402-D0F4-0047-846C-6BC45BD5C8A4}" destId="{4EB06FC6-734D-9B4F-A40B-93C0AA6C8BD8}" srcOrd="15" destOrd="0" parTransId="{19ED6A5E-EA99-3044-890C-D0FD649C09BB}" sibTransId="{476E6C35-16C6-8346-A13C-0DC230FEA72F}"/>
    <dgm:cxn modelId="{8205C2F0-400E-C74C-B0C1-2BA10E07D08E}" type="presOf" srcId="{97FD5974-6ECF-A64D-B993-DB3849B3A7F3}" destId="{B967DE83-D005-7842-ACFC-97EBD8939C93}" srcOrd="1" destOrd="0" presId="urn:microsoft.com/office/officeart/2005/8/layout/process5"/>
    <dgm:cxn modelId="{39B4E0F3-5BDA-8A49-8EA5-032D93A13294}" type="presOf" srcId="{E8A5C42C-2CAF-9F40-BD75-D45B07DEBE1B}" destId="{1DC58B2B-EECE-A94F-8CF1-2763C2E71A8F}" srcOrd="0" destOrd="0" presId="urn:microsoft.com/office/officeart/2005/8/layout/process5"/>
    <dgm:cxn modelId="{172D56F4-3BAD-EA46-84D2-216D682C49C4}" srcId="{95B15402-D0F4-0047-846C-6BC45BD5C8A4}" destId="{5E30295E-0189-C240-BCD9-41E2D84104D3}" srcOrd="7" destOrd="0" parTransId="{B86D14E0-F14E-9440-9B79-B6B16332D63B}" sibTransId="{112F658A-8E4F-434A-9C4C-186005EE4628}"/>
    <dgm:cxn modelId="{5F8568F4-632A-CC42-8107-1B81BEA350DC}" type="presOf" srcId="{BEDA5610-32A1-1947-8219-A1747AF60B59}" destId="{D80140BA-A29D-C844-B7B8-E08948884EBF}" srcOrd="0" destOrd="0" presId="urn:microsoft.com/office/officeart/2005/8/layout/process5"/>
    <dgm:cxn modelId="{D118BBF6-2BB1-1444-88D0-59047836F7EF}" srcId="{95B15402-D0F4-0047-846C-6BC45BD5C8A4}" destId="{C610A7EC-D754-2346-927B-1423A9E4FFE6}" srcOrd="11" destOrd="0" parTransId="{35709DD7-8D1E-564D-B154-082A33388910}" sibTransId="{1F148DD0-4AE1-5349-B2E0-362657E95A70}"/>
    <dgm:cxn modelId="{4BAE9BFC-C7C1-8242-BC01-52C182733BC9}" srcId="{95B15402-D0F4-0047-846C-6BC45BD5C8A4}" destId="{B945854B-65C4-C742-B6E8-D66CAD8A2F89}" srcOrd="2" destOrd="0" parTransId="{750E21C5-19CB-2949-8BC4-EEFD3991022B}" sibTransId="{1A9E1AB0-2D86-144B-A51B-D56A63C5A762}"/>
    <dgm:cxn modelId="{363788A9-21FD-B349-8E7F-F9D507A8E5F3}" type="presParOf" srcId="{760534FC-331D-D248-97F2-92E689B11E3F}" destId="{84627B17-7893-FE46-AD7B-7BD163A2DA5A}" srcOrd="0" destOrd="0" presId="urn:microsoft.com/office/officeart/2005/8/layout/process5"/>
    <dgm:cxn modelId="{03C2A86F-4D2A-7345-B794-936000B5B48F}" type="presParOf" srcId="{760534FC-331D-D248-97F2-92E689B11E3F}" destId="{68CC9AA9-6A21-9543-8157-7EECFB2FF3F6}" srcOrd="1" destOrd="0" presId="urn:microsoft.com/office/officeart/2005/8/layout/process5"/>
    <dgm:cxn modelId="{B09CB5D9-46FC-CF4C-9C74-817463665F6D}" type="presParOf" srcId="{68CC9AA9-6A21-9543-8157-7EECFB2FF3F6}" destId="{9042C3EA-8EA0-944F-A6E0-AC5C3DCDD4E8}" srcOrd="0" destOrd="0" presId="urn:microsoft.com/office/officeart/2005/8/layout/process5"/>
    <dgm:cxn modelId="{67C79710-898D-0D49-8AC1-1D38CEBB6365}" type="presParOf" srcId="{760534FC-331D-D248-97F2-92E689B11E3F}" destId="{F60252E6-A833-044F-A5ED-C87A331938CF}" srcOrd="2" destOrd="0" presId="urn:microsoft.com/office/officeart/2005/8/layout/process5"/>
    <dgm:cxn modelId="{63536CB7-C109-4A4C-AFC4-BF46AAD90084}" type="presParOf" srcId="{760534FC-331D-D248-97F2-92E689B11E3F}" destId="{21C090C3-6689-E444-8C7B-91F93A3BAD59}" srcOrd="3" destOrd="0" presId="urn:microsoft.com/office/officeart/2005/8/layout/process5"/>
    <dgm:cxn modelId="{7C8AAE6A-F831-A740-8A86-D6EFA3D32683}" type="presParOf" srcId="{21C090C3-6689-E444-8C7B-91F93A3BAD59}" destId="{2B1799CC-7967-7C45-A96B-A9FB27D6EFA0}" srcOrd="0" destOrd="0" presId="urn:microsoft.com/office/officeart/2005/8/layout/process5"/>
    <dgm:cxn modelId="{44B2628F-1B13-284D-B156-A5E55D724F3B}" type="presParOf" srcId="{760534FC-331D-D248-97F2-92E689B11E3F}" destId="{8299414D-C6DB-2149-B320-729E269784B2}" srcOrd="4" destOrd="0" presId="urn:microsoft.com/office/officeart/2005/8/layout/process5"/>
    <dgm:cxn modelId="{97B6F8AE-8C9D-4E45-871A-6C76E8758C16}" type="presParOf" srcId="{760534FC-331D-D248-97F2-92E689B11E3F}" destId="{94307E3A-F336-DB4F-8D57-BE7CE2895B08}" srcOrd="5" destOrd="0" presId="urn:microsoft.com/office/officeart/2005/8/layout/process5"/>
    <dgm:cxn modelId="{97FAD269-1451-294B-8090-D1E91600AD10}" type="presParOf" srcId="{94307E3A-F336-DB4F-8D57-BE7CE2895B08}" destId="{372E48D9-73AA-614A-BD8A-704494060D8D}" srcOrd="0" destOrd="0" presId="urn:microsoft.com/office/officeart/2005/8/layout/process5"/>
    <dgm:cxn modelId="{5FFDF0F7-9483-AA46-995A-31803167749E}" type="presParOf" srcId="{760534FC-331D-D248-97F2-92E689B11E3F}" destId="{C261A077-7DCF-1346-ABBA-B9AF4BF379C9}" srcOrd="6" destOrd="0" presId="urn:microsoft.com/office/officeart/2005/8/layout/process5"/>
    <dgm:cxn modelId="{5D1065FB-F60B-3F45-84EC-94D79BD10580}" type="presParOf" srcId="{760534FC-331D-D248-97F2-92E689B11E3F}" destId="{2EA5FE07-7515-F347-A392-9CA3237CC1B0}" srcOrd="7" destOrd="0" presId="urn:microsoft.com/office/officeart/2005/8/layout/process5"/>
    <dgm:cxn modelId="{80A9CF23-7076-A940-A203-8B7C366E933B}" type="presParOf" srcId="{2EA5FE07-7515-F347-A392-9CA3237CC1B0}" destId="{BC2A96EB-F7EF-884F-9687-622F65FEA815}" srcOrd="0" destOrd="0" presId="urn:microsoft.com/office/officeart/2005/8/layout/process5"/>
    <dgm:cxn modelId="{598E9003-B648-C544-BF65-67673933BB1F}" type="presParOf" srcId="{760534FC-331D-D248-97F2-92E689B11E3F}" destId="{0A7230AA-69D0-6B4A-8A64-C78FFCB6992E}" srcOrd="8" destOrd="0" presId="urn:microsoft.com/office/officeart/2005/8/layout/process5"/>
    <dgm:cxn modelId="{10A344F7-7505-BB4F-9CF7-3C0D6E5C6B00}" type="presParOf" srcId="{760534FC-331D-D248-97F2-92E689B11E3F}" destId="{8F8E1DE0-8F3D-CD4E-8B93-B0B7537BCDD9}" srcOrd="9" destOrd="0" presId="urn:microsoft.com/office/officeart/2005/8/layout/process5"/>
    <dgm:cxn modelId="{EDA00C1C-3640-5A4D-A832-D487B2B9FF8E}" type="presParOf" srcId="{8F8E1DE0-8F3D-CD4E-8B93-B0B7537BCDD9}" destId="{1E7D952F-54F4-C64A-A13F-8C8A9C659D12}" srcOrd="0" destOrd="0" presId="urn:microsoft.com/office/officeart/2005/8/layout/process5"/>
    <dgm:cxn modelId="{793E96EE-1765-2545-98D1-6C2BF71DE5BA}" type="presParOf" srcId="{760534FC-331D-D248-97F2-92E689B11E3F}" destId="{B754DA42-6A99-2B45-A26F-5E3239517120}" srcOrd="10" destOrd="0" presId="urn:microsoft.com/office/officeart/2005/8/layout/process5"/>
    <dgm:cxn modelId="{73D16064-7980-9D4F-B17B-89158FF58E96}" type="presParOf" srcId="{760534FC-331D-D248-97F2-92E689B11E3F}" destId="{CC80CDAB-4A5D-364D-8A97-861A2F85F1BB}" srcOrd="11" destOrd="0" presId="urn:microsoft.com/office/officeart/2005/8/layout/process5"/>
    <dgm:cxn modelId="{3843DA54-A15D-C94D-BCAF-CF279AE1CA4C}" type="presParOf" srcId="{CC80CDAB-4A5D-364D-8A97-861A2F85F1BB}" destId="{9A5A01F0-7163-3B41-A0AD-1CB29895B438}" srcOrd="0" destOrd="0" presId="urn:microsoft.com/office/officeart/2005/8/layout/process5"/>
    <dgm:cxn modelId="{17D3DD4E-C251-FB4D-A33A-07B7E676A63D}" type="presParOf" srcId="{760534FC-331D-D248-97F2-92E689B11E3F}" destId="{8AC1B5C0-FF02-7740-8168-85E9CB2131CD}" srcOrd="12" destOrd="0" presId="urn:microsoft.com/office/officeart/2005/8/layout/process5"/>
    <dgm:cxn modelId="{5BBD2BA3-14F6-FA4B-A5DC-9A43BB294BA0}" type="presParOf" srcId="{760534FC-331D-D248-97F2-92E689B11E3F}" destId="{9E021226-C4BB-8145-99AB-6F0A4411C30E}" srcOrd="13" destOrd="0" presId="urn:microsoft.com/office/officeart/2005/8/layout/process5"/>
    <dgm:cxn modelId="{FD7218CD-243E-7146-BF6E-E2EE85E95D05}" type="presParOf" srcId="{9E021226-C4BB-8145-99AB-6F0A4411C30E}" destId="{5FD0049A-ED1E-B744-9C88-295469568404}" srcOrd="0" destOrd="0" presId="urn:microsoft.com/office/officeart/2005/8/layout/process5"/>
    <dgm:cxn modelId="{B4395858-184F-714F-92CF-3ED16D95B90E}" type="presParOf" srcId="{760534FC-331D-D248-97F2-92E689B11E3F}" destId="{D5D2ACE8-4969-944B-BEDF-E7C751545982}" srcOrd="14" destOrd="0" presId="urn:microsoft.com/office/officeart/2005/8/layout/process5"/>
    <dgm:cxn modelId="{3C4EABE7-9E35-A44F-A062-193DDACEF54B}" type="presParOf" srcId="{760534FC-331D-D248-97F2-92E689B11E3F}" destId="{06D843D5-5ADF-5040-8760-200553964CC0}" srcOrd="15" destOrd="0" presId="urn:microsoft.com/office/officeart/2005/8/layout/process5"/>
    <dgm:cxn modelId="{A282AE21-BE77-DF43-990F-CBB8D47656A2}" type="presParOf" srcId="{06D843D5-5ADF-5040-8760-200553964CC0}" destId="{C3158866-5497-6D49-8945-B1D5A413A64C}" srcOrd="0" destOrd="0" presId="urn:microsoft.com/office/officeart/2005/8/layout/process5"/>
    <dgm:cxn modelId="{C2D755CB-B435-934E-9901-B811B4B20990}" type="presParOf" srcId="{760534FC-331D-D248-97F2-92E689B11E3F}" destId="{490F4E10-228D-4243-86A9-B56A54FDDDC3}" srcOrd="16" destOrd="0" presId="urn:microsoft.com/office/officeart/2005/8/layout/process5"/>
    <dgm:cxn modelId="{BEB74388-23C3-E84D-BABA-B0FED2368C04}" type="presParOf" srcId="{760534FC-331D-D248-97F2-92E689B11E3F}" destId="{326B5AD7-9382-214A-B8EF-E7505C6D849B}" srcOrd="17" destOrd="0" presId="urn:microsoft.com/office/officeart/2005/8/layout/process5"/>
    <dgm:cxn modelId="{20CA1AF2-CA6B-2248-A9E9-256BA0B96B71}" type="presParOf" srcId="{326B5AD7-9382-214A-B8EF-E7505C6D849B}" destId="{3A267465-1C14-3D43-AE66-77313314BB42}" srcOrd="0" destOrd="0" presId="urn:microsoft.com/office/officeart/2005/8/layout/process5"/>
    <dgm:cxn modelId="{82B091FA-89EF-324C-BD10-59AFE257A770}" type="presParOf" srcId="{760534FC-331D-D248-97F2-92E689B11E3F}" destId="{A9ACF94E-FA55-AD45-899E-6FC44090DB4F}" srcOrd="18" destOrd="0" presId="urn:microsoft.com/office/officeart/2005/8/layout/process5"/>
    <dgm:cxn modelId="{6353C09E-4ED7-0640-B5CE-E37B91E629B4}" type="presParOf" srcId="{760534FC-331D-D248-97F2-92E689B11E3F}" destId="{5D7AC465-A2F1-4E4B-82D4-704C1503B163}" srcOrd="19" destOrd="0" presId="urn:microsoft.com/office/officeart/2005/8/layout/process5"/>
    <dgm:cxn modelId="{F28B25C0-0BCF-9A4E-9116-BE75396106FA}" type="presParOf" srcId="{5D7AC465-A2F1-4E4B-82D4-704C1503B163}" destId="{32631DD4-2C8D-F244-A035-ED34312EEC20}" srcOrd="0" destOrd="0" presId="urn:microsoft.com/office/officeart/2005/8/layout/process5"/>
    <dgm:cxn modelId="{BAD53F23-B70C-1746-9554-C0D6BB721EDD}" type="presParOf" srcId="{760534FC-331D-D248-97F2-92E689B11E3F}" destId="{1DC58B2B-EECE-A94F-8CF1-2763C2E71A8F}" srcOrd="20" destOrd="0" presId="urn:microsoft.com/office/officeart/2005/8/layout/process5"/>
    <dgm:cxn modelId="{2210CCE7-A472-F646-9698-33031AD404D5}" type="presParOf" srcId="{760534FC-331D-D248-97F2-92E689B11E3F}" destId="{163A94AB-FCA6-164B-B4DC-0C1D21BFD749}" srcOrd="21" destOrd="0" presId="urn:microsoft.com/office/officeart/2005/8/layout/process5"/>
    <dgm:cxn modelId="{70154548-978D-754B-9C59-C9A601E5E8FB}" type="presParOf" srcId="{163A94AB-FCA6-164B-B4DC-0C1D21BFD749}" destId="{99DBCBC4-D798-284B-85D3-DEF3F9420A2F}" srcOrd="0" destOrd="0" presId="urn:microsoft.com/office/officeart/2005/8/layout/process5"/>
    <dgm:cxn modelId="{D64D7007-97E8-3546-8ADE-74987CF987B1}" type="presParOf" srcId="{760534FC-331D-D248-97F2-92E689B11E3F}" destId="{0ED38E40-382C-8F46-99DB-BACC05421657}" srcOrd="22" destOrd="0" presId="urn:microsoft.com/office/officeart/2005/8/layout/process5"/>
    <dgm:cxn modelId="{4EF765D7-F4A7-FE41-A69D-ED38FC836F53}" type="presParOf" srcId="{760534FC-331D-D248-97F2-92E689B11E3F}" destId="{623722F6-08E9-EA40-A91C-C48FDA31D162}" srcOrd="23" destOrd="0" presId="urn:microsoft.com/office/officeart/2005/8/layout/process5"/>
    <dgm:cxn modelId="{BE4F734F-335E-1F4F-9DDC-85C09939B06B}" type="presParOf" srcId="{623722F6-08E9-EA40-A91C-C48FDA31D162}" destId="{A8E7979E-6895-8D4E-B1AB-5A66C55A3E85}" srcOrd="0" destOrd="0" presId="urn:microsoft.com/office/officeart/2005/8/layout/process5"/>
    <dgm:cxn modelId="{DD283994-37C8-FC4F-9DCF-223FB3A902F0}" type="presParOf" srcId="{760534FC-331D-D248-97F2-92E689B11E3F}" destId="{165F02E8-26E7-0B4B-B975-A73C68863C6C}" srcOrd="24" destOrd="0" presId="urn:microsoft.com/office/officeart/2005/8/layout/process5"/>
    <dgm:cxn modelId="{3C8BBA82-5B7C-5A4D-A97D-A7D3749C4D20}" type="presParOf" srcId="{760534FC-331D-D248-97F2-92E689B11E3F}" destId="{C394600D-BF39-DD46-8455-BA5B560642B7}" srcOrd="25" destOrd="0" presId="urn:microsoft.com/office/officeart/2005/8/layout/process5"/>
    <dgm:cxn modelId="{1402DA27-96FF-0D4F-9185-28113E0CD118}" type="presParOf" srcId="{C394600D-BF39-DD46-8455-BA5B560642B7}" destId="{D2CBADE5-3A68-494F-96C5-B5C847AD376F}" srcOrd="0" destOrd="0" presId="urn:microsoft.com/office/officeart/2005/8/layout/process5"/>
    <dgm:cxn modelId="{3D33EFFA-55AB-B346-8347-B066AF2E2DFF}" type="presParOf" srcId="{760534FC-331D-D248-97F2-92E689B11E3F}" destId="{3FEBEE44-6471-F84B-ACFB-3272223C9A7A}" srcOrd="26" destOrd="0" presId="urn:microsoft.com/office/officeart/2005/8/layout/process5"/>
    <dgm:cxn modelId="{62A3DE2E-B91A-C240-AB6A-50F94F2FC7BC}" type="presParOf" srcId="{760534FC-331D-D248-97F2-92E689B11E3F}" destId="{F6029CBB-335A-FF47-899E-834EB251399C}" srcOrd="27" destOrd="0" presId="urn:microsoft.com/office/officeart/2005/8/layout/process5"/>
    <dgm:cxn modelId="{FBCCC111-D2E0-2243-820C-96424D5D97D0}" type="presParOf" srcId="{F6029CBB-335A-FF47-899E-834EB251399C}" destId="{431024F9-C6BA-CE46-B4EC-B3C139631E73}" srcOrd="0" destOrd="0" presId="urn:microsoft.com/office/officeart/2005/8/layout/process5"/>
    <dgm:cxn modelId="{25E6E9A9-283D-B34E-889D-CF628281B74B}" type="presParOf" srcId="{760534FC-331D-D248-97F2-92E689B11E3F}" destId="{6544E9A9-589A-734E-9317-0ADC35F0EBC4}" srcOrd="28" destOrd="0" presId="urn:microsoft.com/office/officeart/2005/8/layout/process5"/>
    <dgm:cxn modelId="{F7D455A4-9C0F-0542-9DFD-0586903400A9}" type="presParOf" srcId="{760534FC-331D-D248-97F2-92E689B11E3F}" destId="{81A95867-6A67-504E-9BBA-7EA02AAECA64}" srcOrd="29" destOrd="0" presId="urn:microsoft.com/office/officeart/2005/8/layout/process5"/>
    <dgm:cxn modelId="{443D571B-2B47-984F-B613-E92B10BB9E28}" type="presParOf" srcId="{81A95867-6A67-504E-9BBA-7EA02AAECA64}" destId="{8DB8D22A-51DF-D649-8C14-F75318A4ED84}" srcOrd="0" destOrd="0" presId="urn:microsoft.com/office/officeart/2005/8/layout/process5"/>
    <dgm:cxn modelId="{76DC42A4-FA9D-A14B-A0B1-FABF888F7545}" type="presParOf" srcId="{760534FC-331D-D248-97F2-92E689B11E3F}" destId="{6546E595-FE12-7A42-950A-8E8C61DFA677}" srcOrd="30" destOrd="0" presId="urn:microsoft.com/office/officeart/2005/8/layout/process5"/>
    <dgm:cxn modelId="{01A38B9A-D478-8F43-B937-088641EE0160}" type="presParOf" srcId="{760534FC-331D-D248-97F2-92E689B11E3F}" destId="{FFDB56F9-F806-B942-B59D-0C59BD297604}" srcOrd="31" destOrd="0" presId="urn:microsoft.com/office/officeart/2005/8/layout/process5"/>
    <dgm:cxn modelId="{B7E23CF8-EEF5-5443-B5ED-278D46CFD806}" type="presParOf" srcId="{FFDB56F9-F806-B942-B59D-0C59BD297604}" destId="{13F2DBF4-6CC6-904D-BB92-D9C34D95153A}" srcOrd="0" destOrd="0" presId="urn:microsoft.com/office/officeart/2005/8/layout/process5"/>
    <dgm:cxn modelId="{19EFA289-DC28-9340-8FF6-BFD93E6B4053}" type="presParOf" srcId="{760534FC-331D-D248-97F2-92E689B11E3F}" destId="{958007A8-5B3E-E544-9F4B-614DA4B67E62}" srcOrd="32" destOrd="0" presId="urn:microsoft.com/office/officeart/2005/8/layout/process5"/>
    <dgm:cxn modelId="{FA304DCF-3CFE-DB46-ACA6-86D846B284C7}" type="presParOf" srcId="{760534FC-331D-D248-97F2-92E689B11E3F}" destId="{30B1A358-B34B-FB40-BFB5-09C8C38BEC86}" srcOrd="33" destOrd="0" presId="urn:microsoft.com/office/officeart/2005/8/layout/process5"/>
    <dgm:cxn modelId="{BF903486-7139-9840-9301-FD565DB68A3D}" type="presParOf" srcId="{30B1A358-B34B-FB40-BFB5-09C8C38BEC86}" destId="{0FB7EC58-984D-6B44-A9DB-E6C8D9752BF2}" srcOrd="0" destOrd="0" presId="urn:microsoft.com/office/officeart/2005/8/layout/process5"/>
    <dgm:cxn modelId="{1A169E6A-DC1C-CD4B-8ED8-8396838FAEEC}" type="presParOf" srcId="{760534FC-331D-D248-97F2-92E689B11E3F}" destId="{C36D5CB7-D1DB-7546-8620-5ACB1CCA44AE}" srcOrd="34" destOrd="0" presId="urn:microsoft.com/office/officeart/2005/8/layout/process5"/>
    <dgm:cxn modelId="{5229C262-7154-DD40-B248-32AF103045E2}" type="presParOf" srcId="{760534FC-331D-D248-97F2-92E689B11E3F}" destId="{63AAA348-4E59-F449-A9BA-1C8C777DFD90}" srcOrd="35" destOrd="0" presId="urn:microsoft.com/office/officeart/2005/8/layout/process5"/>
    <dgm:cxn modelId="{3F7A463F-836A-AB46-822B-8959D7A6C0B2}" type="presParOf" srcId="{63AAA348-4E59-F449-A9BA-1C8C777DFD90}" destId="{280C1BA6-C073-BC41-922B-A8FAFDB23AAA}" srcOrd="0" destOrd="0" presId="urn:microsoft.com/office/officeart/2005/8/layout/process5"/>
    <dgm:cxn modelId="{34E2559B-0825-F543-BCEB-8E96993170E0}" type="presParOf" srcId="{760534FC-331D-D248-97F2-92E689B11E3F}" destId="{289EB47B-52C4-C14F-8B44-3A184CAB9A3E}" srcOrd="36" destOrd="0" presId="urn:microsoft.com/office/officeart/2005/8/layout/process5"/>
    <dgm:cxn modelId="{6E3B1735-7800-164D-820B-14EDC1C5EB73}" type="presParOf" srcId="{760534FC-331D-D248-97F2-92E689B11E3F}" destId="{BF417DFF-0242-0444-828F-D9CD11DD5D95}" srcOrd="37" destOrd="0" presId="urn:microsoft.com/office/officeart/2005/8/layout/process5"/>
    <dgm:cxn modelId="{C092C960-B984-D648-9FA3-E7E7B5951442}" type="presParOf" srcId="{BF417DFF-0242-0444-828F-D9CD11DD5D95}" destId="{0E6693D8-6482-1A4D-873B-41231C5B3982}" srcOrd="0" destOrd="0" presId="urn:microsoft.com/office/officeart/2005/8/layout/process5"/>
    <dgm:cxn modelId="{C79178A7-D80C-294A-9D09-B0A34A4F6379}" type="presParOf" srcId="{760534FC-331D-D248-97F2-92E689B11E3F}" destId="{AACCA465-3B11-D849-AA67-008089AB4CCB}" srcOrd="38" destOrd="0" presId="urn:microsoft.com/office/officeart/2005/8/layout/process5"/>
    <dgm:cxn modelId="{EBA37513-E334-EE44-8A11-10BEE3A52046}" type="presParOf" srcId="{760534FC-331D-D248-97F2-92E689B11E3F}" destId="{BF675DD4-0186-0240-8855-DC83CE0A2246}" srcOrd="39" destOrd="0" presId="urn:microsoft.com/office/officeart/2005/8/layout/process5"/>
    <dgm:cxn modelId="{DFE26079-0CB8-A140-8558-9C17805C26C5}" type="presParOf" srcId="{BF675DD4-0186-0240-8855-DC83CE0A2246}" destId="{93796EC9-BB06-C344-BCBF-69A23A7DDC9C}" srcOrd="0" destOrd="0" presId="urn:microsoft.com/office/officeart/2005/8/layout/process5"/>
    <dgm:cxn modelId="{1CFE5574-6B24-1B4A-BA5F-19A83D0BC218}" type="presParOf" srcId="{760534FC-331D-D248-97F2-92E689B11E3F}" destId="{22654915-5247-8E47-A8A3-501278204C83}" srcOrd="40" destOrd="0" presId="urn:microsoft.com/office/officeart/2005/8/layout/process5"/>
    <dgm:cxn modelId="{97F50FF2-DBCA-1D4E-BD09-6FA5E201F9F4}" type="presParOf" srcId="{760534FC-331D-D248-97F2-92E689B11E3F}" destId="{5749D332-4B4D-4C46-A5BD-AC41390A23BD}" srcOrd="41" destOrd="0" presId="urn:microsoft.com/office/officeart/2005/8/layout/process5"/>
    <dgm:cxn modelId="{308CD3EF-AF9F-834F-B894-A7F54415E092}" type="presParOf" srcId="{5749D332-4B4D-4C46-A5BD-AC41390A23BD}" destId="{F35A33EB-AEE7-424F-8CD2-E910EDC850DF}" srcOrd="0" destOrd="0" presId="urn:microsoft.com/office/officeart/2005/8/layout/process5"/>
    <dgm:cxn modelId="{3C25E8A8-647F-A04C-8E86-323B81388FE3}" type="presParOf" srcId="{760534FC-331D-D248-97F2-92E689B11E3F}" destId="{5FD9CAAC-3AD5-3946-AB6B-A542AE38A52F}" srcOrd="42" destOrd="0" presId="urn:microsoft.com/office/officeart/2005/8/layout/process5"/>
    <dgm:cxn modelId="{C9F176E2-A767-0A48-9730-415221E02FEE}" type="presParOf" srcId="{760534FC-331D-D248-97F2-92E689B11E3F}" destId="{1C219942-E6CE-0D4C-A460-5914AF243D7B}" srcOrd="43" destOrd="0" presId="urn:microsoft.com/office/officeart/2005/8/layout/process5"/>
    <dgm:cxn modelId="{5008BB26-EBD4-664B-8635-DDF23EBCEAAA}" type="presParOf" srcId="{1C219942-E6CE-0D4C-A460-5914AF243D7B}" destId="{B967DE83-D005-7842-ACFC-97EBD8939C93}" srcOrd="0" destOrd="0" presId="urn:microsoft.com/office/officeart/2005/8/layout/process5"/>
    <dgm:cxn modelId="{B2BCEEFB-E51C-A746-9992-B81E1CC42CC3}" type="presParOf" srcId="{760534FC-331D-D248-97F2-92E689B11E3F}" destId="{AD4B45EB-FE86-2345-9FB4-9F99C51A2236}" srcOrd="44" destOrd="0" presId="urn:microsoft.com/office/officeart/2005/8/layout/process5"/>
    <dgm:cxn modelId="{10BF7053-AC4B-5748-9D1C-456F1DF11FED}" type="presParOf" srcId="{760534FC-331D-D248-97F2-92E689B11E3F}" destId="{FCE8C614-4B19-6448-8015-9283E695F3D9}" srcOrd="45" destOrd="0" presId="urn:microsoft.com/office/officeart/2005/8/layout/process5"/>
    <dgm:cxn modelId="{0D84D10C-EAF5-174A-A31C-69E19844C584}" type="presParOf" srcId="{FCE8C614-4B19-6448-8015-9283E695F3D9}" destId="{8057F44D-A5AA-B44A-A604-65281F76A432}" srcOrd="0" destOrd="0" presId="urn:microsoft.com/office/officeart/2005/8/layout/process5"/>
    <dgm:cxn modelId="{AB07F5C2-FB8F-F84B-BB84-98FB70DA02DE}" type="presParOf" srcId="{760534FC-331D-D248-97F2-92E689B11E3F}" destId="{F57EB595-E5C4-FC43-86F4-92C33714A3D5}" srcOrd="46" destOrd="0" presId="urn:microsoft.com/office/officeart/2005/8/layout/process5"/>
    <dgm:cxn modelId="{FDA2A755-5AED-C542-9B97-31742DB301F1}" type="presParOf" srcId="{760534FC-331D-D248-97F2-92E689B11E3F}" destId="{29390786-A3A0-D046-81D5-BC838C932CCB}" srcOrd="47" destOrd="0" presId="urn:microsoft.com/office/officeart/2005/8/layout/process5"/>
    <dgm:cxn modelId="{066D7E68-2436-C144-AE2B-D06DBD52B810}" type="presParOf" srcId="{29390786-A3A0-D046-81D5-BC838C932CCB}" destId="{3296A921-9319-AF42-AEEF-C05452EA634D}" srcOrd="0" destOrd="0" presId="urn:microsoft.com/office/officeart/2005/8/layout/process5"/>
    <dgm:cxn modelId="{D6BDB405-40B5-B246-B3FE-D706E723B8C7}" type="presParOf" srcId="{760534FC-331D-D248-97F2-92E689B11E3F}" destId="{D80140BA-A29D-C844-B7B8-E08948884EBF}" srcOrd="48" destOrd="0" presId="urn:microsoft.com/office/officeart/2005/8/layout/process5"/>
    <dgm:cxn modelId="{E73EBBC3-610C-CF48-BE92-2DA64386741B}" type="presParOf" srcId="{760534FC-331D-D248-97F2-92E689B11E3F}" destId="{0A288FFF-B706-F24E-A598-9B832373790F}" srcOrd="49" destOrd="0" presId="urn:microsoft.com/office/officeart/2005/8/layout/process5"/>
    <dgm:cxn modelId="{9A851B1F-55BE-5442-9C35-945C5A094E48}" type="presParOf" srcId="{0A288FFF-B706-F24E-A598-9B832373790F}" destId="{FFFDC278-9FEF-A74E-8A30-345ABE5286D5}" srcOrd="0" destOrd="0" presId="urn:microsoft.com/office/officeart/2005/8/layout/process5"/>
    <dgm:cxn modelId="{7D53EAF1-5149-5444-9563-6C8436530C83}" type="presParOf" srcId="{760534FC-331D-D248-97F2-92E689B11E3F}" destId="{8F2BD84F-F8FF-0040-9D08-A50FE117B726}" srcOrd="50" destOrd="0" presId="urn:microsoft.com/office/officeart/2005/8/layout/process5"/>
    <dgm:cxn modelId="{470858B7-4DCF-B643-9FBA-ED62841F70B9}" type="presParOf" srcId="{760534FC-331D-D248-97F2-92E689B11E3F}" destId="{13DCCC46-78F7-8F4E-9F0C-6FE9FBA29A86}" srcOrd="51" destOrd="0" presId="urn:microsoft.com/office/officeart/2005/8/layout/process5"/>
    <dgm:cxn modelId="{2FEBF84E-9115-8045-A738-A178AF5C2E6F}" type="presParOf" srcId="{13DCCC46-78F7-8F4E-9F0C-6FE9FBA29A86}" destId="{76C96DFA-67A8-204D-A862-1BE74FC88104}" srcOrd="0" destOrd="0" presId="urn:microsoft.com/office/officeart/2005/8/layout/process5"/>
    <dgm:cxn modelId="{98A296A1-2BAC-034C-85B0-D6BA6EF8E35D}" type="presParOf" srcId="{760534FC-331D-D248-97F2-92E689B11E3F}" destId="{2D0A6BAA-E266-524F-A13F-FD6CDBF59B89}" srcOrd="52" destOrd="0" presId="urn:microsoft.com/office/officeart/2005/8/layout/process5"/>
    <dgm:cxn modelId="{3B03BF30-82D7-1441-8B4D-779610FE4CFC}" type="presParOf" srcId="{760534FC-331D-D248-97F2-92E689B11E3F}" destId="{17D16CA6-CB84-B34C-A5B9-CF115773156E}" srcOrd="53" destOrd="0" presId="urn:microsoft.com/office/officeart/2005/8/layout/process5"/>
    <dgm:cxn modelId="{3D23693F-16E4-5947-9A84-ED038E4B5C1A}" type="presParOf" srcId="{17D16CA6-CB84-B34C-A5B9-CF115773156E}" destId="{42F84929-2AA5-A04D-98D9-C285063AFE0E}" srcOrd="0" destOrd="0" presId="urn:microsoft.com/office/officeart/2005/8/layout/process5"/>
    <dgm:cxn modelId="{4B664099-2546-8042-9C97-29C4A821784E}" type="presParOf" srcId="{760534FC-331D-D248-97F2-92E689B11E3F}" destId="{9B16D1CF-120B-4F4A-8CA6-6A1ABCE0E886}" srcOrd="54" destOrd="0" presId="urn:microsoft.com/office/officeart/2005/8/layout/process5"/>
    <dgm:cxn modelId="{3BE3C4D8-EBFF-CA46-B6AF-D1DBECEC7033}" type="presParOf" srcId="{760534FC-331D-D248-97F2-92E689B11E3F}" destId="{796256A3-75C7-CB47-B717-E02FB019C42C}" srcOrd="55" destOrd="0" presId="urn:microsoft.com/office/officeart/2005/8/layout/process5"/>
    <dgm:cxn modelId="{9DBE06C3-0E96-664C-A685-AC68902BEDB2}" type="presParOf" srcId="{796256A3-75C7-CB47-B717-E02FB019C42C}" destId="{5F7084FD-A47F-5747-9945-E679EE208272}" srcOrd="0" destOrd="0" presId="urn:microsoft.com/office/officeart/2005/8/layout/process5"/>
    <dgm:cxn modelId="{0047CB55-A5AD-8B4E-AA29-E3FF387A7C1C}" type="presParOf" srcId="{760534FC-331D-D248-97F2-92E689B11E3F}" destId="{2A0176A8-237E-0A45-BDD6-97AE397E4BFB}" srcOrd="56" destOrd="0" presId="urn:microsoft.com/office/officeart/2005/8/layout/process5"/>
    <dgm:cxn modelId="{FBB6B9F1-0785-5940-BB1A-ECE4A92FDF9E}" type="presParOf" srcId="{760534FC-331D-D248-97F2-92E689B11E3F}" destId="{FD787AD0-61C7-0946-BD28-066BA24ABF7A}" srcOrd="57" destOrd="0" presId="urn:microsoft.com/office/officeart/2005/8/layout/process5"/>
    <dgm:cxn modelId="{7F5E2BF9-989A-D44A-BED5-F4B370988785}" type="presParOf" srcId="{FD787AD0-61C7-0946-BD28-066BA24ABF7A}" destId="{8FDC2339-2FC3-A34A-96AE-4CB558A5CC9D}" srcOrd="0" destOrd="0" presId="urn:microsoft.com/office/officeart/2005/8/layout/process5"/>
    <dgm:cxn modelId="{417B08B8-0567-E348-B2EE-63EA84568F1E}" type="presParOf" srcId="{760534FC-331D-D248-97F2-92E689B11E3F}" destId="{B37B8077-05F1-5A43-BF1B-A927EC8B2D4A}" srcOrd="58"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27B17-7893-FE46-AD7B-7BD163A2DA5A}">
      <dsp:nvSpPr>
        <dsp:cNvPr id="0" name=""/>
        <dsp:cNvSpPr/>
      </dsp:nvSpPr>
      <dsp:spPr>
        <a:xfrm>
          <a:off x="0" y="335455"/>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Conv2D</a:t>
          </a:r>
        </a:p>
      </dsp:txBody>
      <dsp:txXfrm>
        <a:off x="15279" y="350734"/>
        <a:ext cx="838878" cy="491103"/>
      </dsp:txXfrm>
    </dsp:sp>
    <dsp:sp modelId="{68CC9AA9-6A21-9543-8157-7EECFB2FF3F6}">
      <dsp:nvSpPr>
        <dsp:cNvPr id="0" name=""/>
        <dsp:cNvSpPr/>
      </dsp:nvSpPr>
      <dsp:spPr>
        <a:xfrm>
          <a:off x="945946" y="48847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45946" y="531599"/>
        <a:ext cx="129024" cy="129372"/>
      </dsp:txXfrm>
    </dsp:sp>
    <dsp:sp modelId="{F60252E6-A833-044F-A5ED-C87A331938CF}">
      <dsp:nvSpPr>
        <dsp:cNvPr id="0" name=""/>
        <dsp:cNvSpPr/>
      </dsp:nvSpPr>
      <dsp:spPr>
        <a:xfrm>
          <a:off x="1217211" y="335455"/>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err="1"/>
            <a:t>ReLU</a:t>
          </a:r>
          <a:endParaRPr lang="en-GB" sz="1400" kern="1200" dirty="0"/>
        </a:p>
      </dsp:txBody>
      <dsp:txXfrm>
        <a:off x="1232490" y="350734"/>
        <a:ext cx="838878" cy="491103"/>
      </dsp:txXfrm>
    </dsp:sp>
    <dsp:sp modelId="{21C090C3-6689-E444-8C7B-91F93A3BAD59}">
      <dsp:nvSpPr>
        <dsp:cNvPr id="0" name=""/>
        <dsp:cNvSpPr/>
      </dsp:nvSpPr>
      <dsp:spPr>
        <a:xfrm>
          <a:off x="2163158" y="48847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163158" y="531599"/>
        <a:ext cx="129024" cy="129372"/>
      </dsp:txXfrm>
    </dsp:sp>
    <dsp:sp modelId="{8299414D-C6DB-2149-B320-729E269784B2}">
      <dsp:nvSpPr>
        <dsp:cNvPr id="0" name=""/>
        <dsp:cNvSpPr/>
      </dsp:nvSpPr>
      <dsp:spPr>
        <a:xfrm>
          <a:off x="2434422" y="335455"/>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2449701" y="350734"/>
        <a:ext cx="838878" cy="491103"/>
      </dsp:txXfrm>
    </dsp:sp>
    <dsp:sp modelId="{94307E3A-F336-DB4F-8D57-BE7CE2895B08}">
      <dsp:nvSpPr>
        <dsp:cNvPr id="0" name=""/>
        <dsp:cNvSpPr/>
      </dsp:nvSpPr>
      <dsp:spPr>
        <a:xfrm>
          <a:off x="3380369" y="48847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380369" y="531599"/>
        <a:ext cx="129024" cy="129372"/>
      </dsp:txXfrm>
    </dsp:sp>
    <dsp:sp modelId="{C261A077-7DCF-1346-ABBA-B9AF4BF379C9}">
      <dsp:nvSpPr>
        <dsp:cNvPr id="0" name=""/>
        <dsp:cNvSpPr/>
      </dsp:nvSpPr>
      <dsp:spPr>
        <a:xfrm>
          <a:off x="3651633" y="335455"/>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Max Pooling</a:t>
          </a:r>
        </a:p>
      </dsp:txBody>
      <dsp:txXfrm>
        <a:off x="3666912" y="350734"/>
        <a:ext cx="838878" cy="491103"/>
      </dsp:txXfrm>
    </dsp:sp>
    <dsp:sp modelId="{2EA5FE07-7515-F347-A392-9CA3237CC1B0}">
      <dsp:nvSpPr>
        <dsp:cNvPr id="0" name=""/>
        <dsp:cNvSpPr/>
      </dsp:nvSpPr>
      <dsp:spPr>
        <a:xfrm>
          <a:off x="4597580" y="48847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597580" y="531599"/>
        <a:ext cx="129024" cy="129372"/>
      </dsp:txXfrm>
    </dsp:sp>
    <dsp:sp modelId="{0A7230AA-69D0-6B4A-8A64-C78FFCB6992E}">
      <dsp:nvSpPr>
        <dsp:cNvPr id="0" name=""/>
        <dsp:cNvSpPr/>
      </dsp:nvSpPr>
      <dsp:spPr>
        <a:xfrm>
          <a:off x="4868844" y="335455"/>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4884123" y="350734"/>
        <a:ext cx="838878" cy="491103"/>
      </dsp:txXfrm>
    </dsp:sp>
    <dsp:sp modelId="{8F8E1DE0-8F3D-CD4E-8B93-B0B7537BCDD9}">
      <dsp:nvSpPr>
        <dsp:cNvPr id="0" name=""/>
        <dsp:cNvSpPr/>
      </dsp:nvSpPr>
      <dsp:spPr>
        <a:xfrm>
          <a:off x="5814791" y="48847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14791" y="531599"/>
        <a:ext cx="129024" cy="129372"/>
      </dsp:txXfrm>
    </dsp:sp>
    <dsp:sp modelId="{B754DA42-6A99-2B45-A26F-5E3239517120}">
      <dsp:nvSpPr>
        <dsp:cNvPr id="0" name=""/>
        <dsp:cNvSpPr/>
      </dsp:nvSpPr>
      <dsp:spPr>
        <a:xfrm>
          <a:off x="6086055" y="335455"/>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Conv2D</a:t>
          </a:r>
        </a:p>
      </dsp:txBody>
      <dsp:txXfrm>
        <a:off x="6101334" y="350734"/>
        <a:ext cx="838878" cy="491103"/>
      </dsp:txXfrm>
    </dsp:sp>
    <dsp:sp modelId="{CC80CDAB-4A5D-364D-8A97-861A2F85F1BB}">
      <dsp:nvSpPr>
        <dsp:cNvPr id="0" name=""/>
        <dsp:cNvSpPr/>
      </dsp:nvSpPr>
      <dsp:spPr>
        <a:xfrm rot="5400000">
          <a:off x="6428613" y="917977"/>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6456087" y="933627"/>
        <a:ext cx="129372" cy="129024"/>
      </dsp:txXfrm>
    </dsp:sp>
    <dsp:sp modelId="{8AC1B5C0-FF02-7740-8168-85E9CB2131CD}">
      <dsp:nvSpPr>
        <dsp:cNvPr id="0" name=""/>
        <dsp:cNvSpPr/>
      </dsp:nvSpPr>
      <dsp:spPr>
        <a:xfrm>
          <a:off x="6086055" y="120489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err="1"/>
            <a:t>ReLU</a:t>
          </a:r>
          <a:endParaRPr lang="en-GB" sz="1400" kern="1200" dirty="0"/>
        </a:p>
      </dsp:txBody>
      <dsp:txXfrm>
        <a:off x="6101334" y="1220170"/>
        <a:ext cx="838878" cy="491103"/>
      </dsp:txXfrm>
    </dsp:sp>
    <dsp:sp modelId="{9E021226-C4BB-8145-99AB-6F0A4411C30E}">
      <dsp:nvSpPr>
        <dsp:cNvPr id="0" name=""/>
        <dsp:cNvSpPr/>
      </dsp:nvSpPr>
      <dsp:spPr>
        <a:xfrm rot="10800000">
          <a:off x="5825224" y="1357912"/>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5880520" y="1401036"/>
        <a:ext cx="129024" cy="129372"/>
      </dsp:txXfrm>
    </dsp:sp>
    <dsp:sp modelId="{D5D2ACE8-4969-944B-BEDF-E7C751545982}">
      <dsp:nvSpPr>
        <dsp:cNvPr id="0" name=""/>
        <dsp:cNvSpPr/>
      </dsp:nvSpPr>
      <dsp:spPr>
        <a:xfrm>
          <a:off x="4868844" y="120489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4884123" y="1220170"/>
        <a:ext cx="838878" cy="491103"/>
      </dsp:txXfrm>
    </dsp:sp>
    <dsp:sp modelId="{06D843D5-5ADF-5040-8760-200553964CC0}">
      <dsp:nvSpPr>
        <dsp:cNvPr id="0" name=""/>
        <dsp:cNvSpPr/>
      </dsp:nvSpPr>
      <dsp:spPr>
        <a:xfrm rot="10800000">
          <a:off x="4608013" y="1357912"/>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4663309" y="1401036"/>
        <a:ext cx="129024" cy="129372"/>
      </dsp:txXfrm>
    </dsp:sp>
    <dsp:sp modelId="{490F4E10-228D-4243-86A9-B56A54FDDDC3}">
      <dsp:nvSpPr>
        <dsp:cNvPr id="0" name=""/>
        <dsp:cNvSpPr/>
      </dsp:nvSpPr>
      <dsp:spPr>
        <a:xfrm>
          <a:off x="3651633" y="120489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Conv2D</a:t>
          </a:r>
        </a:p>
      </dsp:txBody>
      <dsp:txXfrm>
        <a:off x="3666912" y="1220170"/>
        <a:ext cx="838878" cy="491103"/>
      </dsp:txXfrm>
    </dsp:sp>
    <dsp:sp modelId="{326B5AD7-9382-214A-B8EF-E7505C6D849B}">
      <dsp:nvSpPr>
        <dsp:cNvPr id="0" name=""/>
        <dsp:cNvSpPr/>
      </dsp:nvSpPr>
      <dsp:spPr>
        <a:xfrm rot="10800000">
          <a:off x="3390802" y="1357912"/>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446098" y="1401036"/>
        <a:ext cx="129024" cy="129372"/>
      </dsp:txXfrm>
    </dsp:sp>
    <dsp:sp modelId="{A9ACF94E-FA55-AD45-899E-6FC44090DB4F}">
      <dsp:nvSpPr>
        <dsp:cNvPr id="0" name=""/>
        <dsp:cNvSpPr/>
      </dsp:nvSpPr>
      <dsp:spPr>
        <a:xfrm>
          <a:off x="2434422" y="120489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err="1"/>
            <a:t>ReLU</a:t>
          </a:r>
          <a:endParaRPr lang="en-GB" sz="1400" kern="1200" dirty="0"/>
        </a:p>
      </dsp:txBody>
      <dsp:txXfrm>
        <a:off x="2449701" y="1220170"/>
        <a:ext cx="838878" cy="491103"/>
      </dsp:txXfrm>
    </dsp:sp>
    <dsp:sp modelId="{5D7AC465-A2F1-4E4B-82D4-704C1503B163}">
      <dsp:nvSpPr>
        <dsp:cNvPr id="0" name=""/>
        <dsp:cNvSpPr/>
      </dsp:nvSpPr>
      <dsp:spPr>
        <a:xfrm rot="10800000">
          <a:off x="2173591" y="1357912"/>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2228887" y="1401036"/>
        <a:ext cx="129024" cy="129372"/>
      </dsp:txXfrm>
    </dsp:sp>
    <dsp:sp modelId="{1DC58B2B-EECE-A94F-8CF1-2763C2E71A8F}">
      <dsp:nvSpPr>
        <dsp:cNvPr id="0" name=""/>
        <dsp:cNvSpPr/>
      </dsp:nvSpPr>
      <dsp:spPr>
        <a:xfrm>
          <a:off x="1217211" y="120489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1232490" y="1220170"/>
        <a:ext cx="838878" cy="491103"/>
      </dsp:txXfrm>
    </dsp:sp>
    <dsp:sp modelId="{163A94AB-FCA6-164B-B4DC-0C1D21BFD749}">
      <dsp:nvSpPr>
        <dsp:cNvPr id="0" name=""/>
        <dsp:cNvSpPr/>
      </dsp:nvSpPr>
      <dsp:spPr>
        <a:xfrm rot="10800000">
          <a:off x="956380" y="1357912"/>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011676" y="1401036"/>
        <a:ext cx="129024" cy="129372"/>
      </dsp:txXfrm>
    </dsp:sp>
    <dsp:sp modelId="{0ED38E40-382C-8F46-99DB-BACC05421657}">
      <dsp:nvSpPr>
        <dsp:cNvPr id="0" name=""/>
        <dsp:cNvSpPr/>
      </dsp:nvSpPr>
      <dsp:spPr>
        <a:xfrm>
          <a:off x="0" y="120489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Max Pooling</a:t>
          </a:r>
        </a:p>
      </dsp:txBody>
      <dsp:txXfrm>
        <a:off x="15279" y="1220170"/>
        <a:ext cx="838878" cy="491103"/>
      </dsp:txXfrm>
    </dsp:sp>
    <dsp:sp modelId="{623722F6-08E9-EA40-A91C-C48FDA31D162}">
      <dsp:nvSpPr>
        <dsp:cNvPr id="0" name=""/>
        <dsp:cNvSpPr/>
      </dsp:nvSpPr>
      <dsp:spPr>
        <a:xfrm rot="5400000">
          <a:off x="342557" y="1787414"/>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370031" y="1803064"/>
        <a:ext cx="129372" cy="129024"/>
      </dsp:txXfrm>
    </dsp:sp>
    <dsp:sp modelId="{165F02E8-26E7-0B4B-B975-A73C68863C6C}">
      <dsp:nvSpPr>
        <dsp:cNvPr id="0" name=""/>
        <dsp:cNvSpPr/>
      </dsp:nvSpPr>
      <dsp:spPr>
        <a:xfrm>
          <a:off x="0" y="2074328"/>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15279" y="2089607"/>
        <a:ext cx="838878" cy="491103"/>
      </dsp:txXfrm>
    </dsp:sp>
    <dsp:sp modelId="{C394600D-BF39-DD46-8455-BA5B560642B7}">
      <dsp:nvSpPr>
        <dsp:cNvPr id="0" name=""/>
        <dsp:cNvSpPr/>
      </dsp:nvSpPr>
      <dsp:spPr>
        <a:xfrm>
          <a:off x="945946" y="2227348"/>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45946" y="2270472"/>
        <a:ext cx="129024" cy="129372"/>
      </dsp:txXfrm>
    </dsp:sp>
    <dsp:sp modelId="{3FEBEE44-6471-F84B-ACFB-3272223C9A7A}">
      <dsp:nvSpPr>
        <dsp:cNvPr id="0" name=""/>
        <dsp:cNvSpPr/>
      </dsp:nvSpPr>
      <dsp:spPr>
        <a:xfrm>
          <a:off x="1217211" y="2074328"/>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Conv2D</a:t>
          </a:r>
        </a:p>
      </dsp:txBody>
      <dsp:txXfrm>
        <a:off x="1232490" y="2089607"/>
        <a:ext cx="838878" cy="491103"/>
      </dsp:txXfrm>
    </dsp:sp>
    <dsp:sp modelId="{F6029CBB-335A-FF47-899E-834EB251399C}">
      <dsp:nvSpPr>
        <dsp:cNvPr id="0" name=""/>
        <dsp:cNvSpPr/>
      </dsp:nvSpPr>
      <dsp:spPr>
        <a:xfrm>
          <a:off x="2163158" y="2227348"/>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163158" y="2270472"/>
        <a:ext cx="129024" cy="129372"/>
      </dsp:txXfrm>
    </dsp:sp>
    <dsp:sp modelId="{6544E9A9-589A-734E-9317-0ADC35F0EBC4}">
      <dsp:nvSpPr>
        <dsp:cNvPr id="0" name=""/>
        <dsp:cNvSpPr/>
      </dsp:nvSpPr>
      <dsp:spPr>
        <a:xfrm>
          <a:off x="2434422" y="2074328"/>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err="1"/>
            <a:t>ReLU</a:t>
          </a:r>
          <a:endParaRPr lang="en-GB" sz="1400" kern="1200" dirty="0"/>
        </a:p>
      </dsp:txBody>
      <dsp:txXfrm>
        <a:off x="2449701" y="2089607"/>
        <a:ext cx="838878" cy="491103"/>
      </dsp:txXfrm>
    </dsp:sp>
    <dsp:sp modelId="{81A95867-6A67-504E-9BBA-7EA02AAECA64}">
      <dsp:nvSpPr>
        <dsp:cNvPr id="0" name=""/>
        <dsp:cNvSpPr/>
      </dsp:nvSpPr>
      <dsp:spPr>
        <a:xfrm>
          <a:off x="3380369" y="2227348"/>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380369" y="2270472"/>
        <a:ext cx="129024" cy="129372"/>
      </dsp:txXfrm>
    </dsp:sp>
    <dsp:sp modelId="{6546E595-FE12-7A42-950A-8E8C61DFA677}">
      <dsp:nvSpPr>
        <dsp:cNvPr id="0" name=""/>
        <dsp:cNvSpPr/>
      </dsp:nvSpPr>
      <dsp:spPr>
        <a:xfrm>
          <a:off x="3651633" y="2074328"/>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3666912" y="2089607"/>
        <a:ext cx="838878" cy="491103"/>
      </dsp:txXfrm>
    </dsp:sp>
    <dsp:sp modelId="{FFDB56F9-F806-B942-B59D-0C59BD297604}">
      <dsp:nvSpPr>
        <dsp:cNvPr id="0" name=""/>
        <dsp:cNvSpPr/>
      </dsp:nvSpPr>
      <dsp:spPr>
        <a:xfrm>
          <a:off x="4597580" y="2227348"/>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597580" y="2270472"/>
        <a:ext cx="129024" cy="129372"/>
      </dsp:txXfrm>
    </dsp:sp>
    <dsp:sp modelId="{958007A8-5B3E-E544-9F4B-614DA4B67E62}">
      <dsp:nvSpPr>
        <dsp:cNvPr id="0" name=""/>
        <dsp:cNvSpPr/>
      </dsp:nvSpPr>
      <dsp:spPr>
        <a:xfrm>
          <a:off x="4868844" y="2074328"/>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Max Pooling</a:t>
          </a:r>
        </a:p>
      </dsp:txBody>
      <dsp:txXfrm>
        <a:off x="4884123" y="2089607"/>
        <a:ext cx="838878" cy="491103"/>
      </dsp:txXfrm>
    </dsp:sp>
    <dsp:sp modelId="{30B1A358-B34B-FB40-BFB5-09C8C38BEC86}">
      <dsp:nvSpPr>
        <dsp:cNvPr id="0" name=""/>
        <dsp:cNvSpPr/>
      </dsp:nvSpPr>
      <dsp:spPr>
        <a:xfrm>
          <a:off x="5814791" y="2227348"/>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14791" y="2270472"/>
        <a:ext cx="129024" cy="129372"/>
      </dsp:txXfrm>
    </dsp:sp>
    <dsp:sp modelId="{C36D5CB7-D1DB-7546-8620-5ACB1CCA44AE}">
      <dsp:nvSpPr>
        <dsp:cNvPr id="0" name=""/>
        <dsp:cNvSpPr/>
      </dsp:nvSpPr>
      <dsp:spPr>
        <a:xfrm>
          <a:off x="6086055" y="2074328"/>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6101334" y="2089607"/>
        <a:ext cx="838878" cy="491103"/>
      </dsp:txXfrm>
    </dsp:sp>
    <dsp:sp modelId="{63AAA348-4E59-F449-A9BA-1C8C777DFD90}">
      <dsp:nvSpPr>
        <dsp:cNvPr id="0" name=""/>
        <dsp:cNvSpPr/>
      </dsp:nvSpPr>
      <dsp:spPr>
        <a:xfrm rot="5400000">
          <a:off x="6428613" y="2656850"/>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6456087" y="2672500"/>
        <a:ext cx="129372" cy="129024"/>
      </dsp:txXfrm>
    </dsp:sp>
    <dsp:sp modelId="{289EB47B-52C4-C14F-8B44-3A184CAB9A3E}">
      <dsp:nvSpPr>
        <dsp:cNvPr id="0" name=""/>
        <dsp:cNvSpPr/>
      </dsp:nvSpPr>
      <dsp:spPr>
        <a:xfrm>
          <a:off x="6086055" y="2943764"/>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Conv2D</a:t>
          </a:r>
        </a:p>
      </dsp:txBody>
      <dsp:txXfrm>
        <a:off x="6101334" y="2959043"/>
        <a:ext cx="838878" cy="491103"/>
      </dsp:txXfrm>
    </dsp:sp>
    <dsp:sp modelId="{BF417DFF-0242-0444-828F-D9CD11DD5D95}">
      <dsp:nvSpPr>
        <dsp:cNvPr id="0" name=""/>
        <dsp:cNvSpPr/>
      </dsp:nvSpPr>
      <dsp:spPr>
        <a:xfrm rot="10800000">
          <a:off x="5825224" y="309678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5880520" y="3139909"/>
        <a:ext cx="129024" cy="129372"/>
      </dsp:txXfrm>
    </dsp:sp>
    <dsp:sp modelId="{AACCA465-3B11-D849-AA67-008089AB4CCB}">
      <dsp:nvSpPr>
        <dsp:cNvPr id="0" name=""/>
        <dsp:cNvSpPr/>
      </dsp:nvSpPr>
      <dsp:spPr>
        <a:xfrm>
          <a:off x="4868844" y="2943764"/>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err="1"/>
            <a:t>ReLU</a:t>
          </a:r>
          <a:endParaRPr lang="en-GB" sz="1400" kern="1200" dirty="0"/>
        </a:p>
      </dsp:txBody>
      <dsp:txXfrm>
        <a:off x="4884123" y="2959043"/>
        <a:ext cx="838878" cy="491103"/>
      </dsp:txXfrm>
    </dsp:sp>
    <dsp:sp modelId="{BF675DD4-0186-0240-8855-DC83CE0A2246}">
      <dsp:nvSpPr>
        <dsp:cNvPr id="0" name=""/>
        <dsp:cNvSpPr/>
      </dsp:nvSpPr>
      <dsp:spPr>
        <a:xfrm rot="10800000">
          <a:off x="4608013" y="309678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4663309" y="3139909"/>
        <a:ext cx="129024" cy="129372"/>
      </dsp:txXfrm>
    </dsp:sp>
    <dsp:sp modelId="{22654915-5247-8E47-A8A3-501278204C83}">
      <dsp:nvSpPr>
        <dsp:cNvPr id="0" name=""/>
        <dsp:cNvSpPr/>
      </dsp:nvSpPr>
      <dsp:spPr>
        <a:xfrm>
          <a:off x="3651633" y="2943764"/>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3666912" y="2959043"/>
        <a:ext cx="838878" cy="491103"/>
      </dsp:txXfrm>
    </dsp:sp>
    <dsp:sp modelId="{5749D332-4B4D-4C46-A5BD-AC41390A23BD}">
      <dsp:nvSpPr>
        <dsp:cNvPr id="0" name=""/>
        <dsp:cNvSpPr/>
      </dsp:nvSpPr>
      <dsp:spPr>
        <a:xfrm rot="10800000">
          <a:off x="3390802" y="309678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446098" y="3139909"/>
        <a:ext cx="129024" cy="129372"/>
      </dsp:txXfrm>
    </dsp:sp>
    <dsp:sp modelId="{5FD9CAAC-3AD5-3946-AB6B-A542AE38A52F}">
      <dsp:nvSpPr>
        <dsp:cNvPr id="0" name=""/>
        <dsp:cNvSpPr/>
      </dsp:nvSpPr>
      <dsp:spPr>
        <a:xfrm>
          <a:off x="2434422" y="2943764"/>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Conv2D</a:t>
          </a:r>
        </a:p>
      </dsp:txBody>
      <dsp:txXfrm>
        <a:off x="2449701" y="2959043"/>
        <a:ext cx="838878" cy="491103"/>
      </dsp:txXfrm>
    </dsp:sp>
    <dsp:sp modelId="{1C219942-E6CE-0D4C-A460-5914AF243D7B}">
      <dsp:nvSpPr>
        <dsp:cNvPr id="0" name=""/>
        <dsp:cNvSpPr/>
      </dsp:nvSpPr>
      <dsp:spPr>
        <a:xfrm rot="10800000">
          <a:off x="2173591" y="309678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2228887" y="3139909"/>
        <a:ext cx="129024" cy="129372"/>
      </dsp:txXfrm>
    </dsp:sp>
    <dsp:sp modelId="{AD4B45EB-FE86-2345-9FB4-9F99C51A2236}">
      <dsp:nvSpPr>
        <dsp:cNvPr id="0" name=""/>
        <dsp:cNvSpPr/>
      </dsp:nvSpPr>
      <dsp:spPr>
        <a:xfrm>
          <a:off x="1217211" y="2943764"/>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err="1"/>
            <a:t>ReLU</a:t>
          </a:r>
          <a:endParaRPr lang="en-GB" sz="1400" kern="1200" dirty="0"/>
        </a:p>
      </dsp:txBody>
      <dsp:txXfrm>
        <a:off x="1232490" y="2959043"/>
        <a:ext cx="838878" cy="491103"/>
      </dsp:txXfrm>
    </dsp:sp>
    <dsp:sp modelId="{FCE8C614-4B19-6448-8015-9283E695F3D9}">
      <dsp:nvSpPr>
        <dsp:cNvPr id="0" name=""/>
        <dsp:cNvSpPr/>
      </dsp:nvSpPr>
      <dsp:spPr>
        <a:xfrm rot="10800000">
          <a:off x="956380" y="3096785"/>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011676" y="3139909"/>
        <a:ext cx="129024" cy="129372"/>
      </dsp:txXfrm>
    </dsp:sp>
    <dsp:sp modelId="{F57EB595-E5C4-FC43-86F4-92C33714A3D5}">
      <dsp:nvSpPr>
        <dsp:cNvPr id="0" name=""/>
        <dsp:cNvSpPr/>
      </dsp:nvSpPr>
      <dsp:spPr>
        <a:xfrm>
          <a:off x="0" y="2943764"/>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15279" y="2959043"/>
        <a:ext cx="838878" cy="491103"/>
      </dsp:txXfrm>
    </dsp:sp>
    <dsp:sp modelId="{29390786-A3A0-D046-81D5-BC838C932CCB}">
      <dsp:nvSpPr>
        <dsp:cNvPr id="0" name=""/>
        <dsp:cNvSpPr/>
      </dsp:nvSpPr>
      <dsp:spPr>
        <a:xfrm rot="5400000">
          <a:off x="342557" y="3526287"/>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370031" y="3541937"/>
        <a:ext cx="129372" cy="129024"/>
      </dsp:txXfrm>
    </dsp:sp>
    <dsp:sp modelId="{D80140BA-A29D-C844-B7B8-E08948884EBF}">
      <dsp:nvSpPr>
        <dsp:cNvPr id="0" name=""/>
        <dsp:cNvSpPr/>
      </dsp:nvSpPr>
      <dsp:spPr>
        <a:xfrm>
          <a:off x="0" y="381320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Max Pooling</a:t>
          </a:r>
        </a:p>
      </dsp:txBody>
      <dsp:txXfrm>
        <a:off x="15279" y="3828480"/>
        <a:ext cx="838878" cy="491103"/>
      </dsp:txXfrm>
    </dsp:sp>
    <dsp:sp modelId="{0A288FFF-B706-F24E-A598-9B832373790F}">
      <dsp:nvSpPr>
        <dsp:cNvPr id="0" name=""/>
        <dsp:cNvSpPr/>
      </dsp:nvSpPr>
      <dsp:spPr>
        <a:xfrm>
          <a:off x="945946" y="3966221"/>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45946" y="4009345"/>
        <a:ext cx="129024" cy="129372"/>
      </dsp:txXfrm>
    </dsp:sp>
    <dsp:sp modelId="{8F2BD84F-F8FF-0040-9D08-A50FE117B726}">
      <dsp:nvSpPr>
        <dsp:cNvPr id="0" name=""/>
        <dsp:cNvSpPr/>
      </dsp:nvSpPr>
      <dsp:spPr>
        <a:xfrm>
          <a:off x="1217211" y="381320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Dropout</a:t>
          </a:r>
        </a:p>
      </dsp:txBody>
      <dsp:txXfrm>
        <a:off x="1232490" y="3828480"/>
        <a:ext cx="838878" cy="491103"/>
      </dsp:txXfrm>
    </dsp:sp>
    <dsp:sp modelId="{13DCCC46-78F7-8F4E-9F0C-6FE9FBA29A86}">
      <dsp:nvSpPr>
        <dsp:cNvPr id="0" name=""/>
        <dsp:cNvSpPr/>
      </dsp:nvSpPr>
      <dsp:spPr>
        <a:xfrm>
          <a:off x="2163158" y="3966221"/>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163158" y="4009345"/>
        <a:ext cx="129024" cy="129372"/>
      </dsp:txXfrm>
    </dsp:sp>
    <dsp:sp modelId="{2D0A6BAA-E266-524F-A13F-FD6CDBF59B89}">
      <dsp:nvSpPr>
        <dsp:cNvPr id="0" name=""/>
        <dsp:cNvSpPr/>
      </dsp:nvSpPr>
      <dsp:spPr>
        <a:xfrm>
          <a:off x="2434422" y="381320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Flatten</a:t>
          </a:r>
        </a:p>
      </dsp:txBody>
      <dsp:txXfrm>
        <a:off x="2449701" y="3828480"/>
        <a:ext cx="838878" cy="491103"/>
      </dsp:txXfrm>
    </dsp:sp>
    <dsp:sp modelId="{17D16CA6-CB84-B34C-A5B9-CF115773156E}">
      <dsp:nvSpPr>
        <dsp:cNvPr id="0" name=""/>
        <dsp:cNvSpPr/>
      </dsp:nvSpPr>
      <dsp:spPr>
        <a:xfrm>
          <a:off x="3380369" y="3966221"/>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380369" y="4009345"/>
        <a:ext cx="129024" cy="129372"/>
      </dsp:txXfrm>
    </dsp:sp>
    <dsp:sp modelId="{9B16D1CF-120B-4F4A-8CA6-6A1ABCE0E886}">
      <dsp:nvSpPr>
        <dsp:cNvPr id="0" name=""/>
        <dsp:cNvSpPr/>
      </dsp:nvSpPr>
      <dsp:spPr>
        <a:xfrm>
          <a:off x="3651633" y="381320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Dense Sigmoid</a:t>
          </a:r>
        </a:p>
      </dsp:txBody>
      <dsp:txXfrm>
        <a:off x="3666912" y="3828480"/>
        <a:ext cx="838878" cy="491103"/>
      </dsp:txXfrm>
    </dsp:sp>
    <dsp:sp modelId="{796256A3-75C7-CB47-B717-E02FB019C42C}">
      <dsp:nvSpPr>
        <dsp:cNvPr id="0" name=""/>
        <dsp:cNvSpPr/>
      </dsp:nvSpPr>
      <dsp:spPr>
        <a:xfrm>
          <a:off x="4597580" y="3966221"/>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597580" y="4009345"/>
        <a:ext cx="129024" cy="129372"/>
      </dsp:txXfrm>
    </dsp:sp>
    <dsp:sp modelId="{2A0176A8-237E-0A45-BDD6-97AE397E4BFB}">
      <dsp:nvSpPr>
        <dsp:cNvPr id="0" name=""/>
        <dsp:cNvSpPr/>
      </dsp:nvSpPr>
      <dsp:spPr>
        <a:xfrm>
          <a:off x="4868844" y="381320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Batch N.</a:t>
          </a:r>
        </a:p>
      </dsp:txBody>
      <dsp:txXfrm>
        <a:off x="4884123" y="3828480"/>
        <a:ext cx="838878" cy="491103"/>
      </dsp:txXfrm>
    </dsp:sp>
    <dsp:sp modelId="{FD787AD0-61C7-0946-BD28-066BA24ABF7A}">
      <dsp:nvSpPr>
        <dsp:cNvPr id="0" name=""/>
        <dsp:cNvSpPr/>
      </dsp:nvSpPr>
      <dsp:spPr>
        <a:xfrm>
          <a:off x="5814791" y="3966221"/>
          <a:ext cx="184320" cy="215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14791" y="4009345"/>
        <a:ext cx="129024" cy="129372"/>
      </dsp:txXfrm>
    </dsp:sp>
    <dsp:sp modelId="{B37B8077-05F1-5A43-BF1B-A927EC8B2D4A}">
      <dsp:nvSpPr>
        <dsp:cNvPr id="0" name=""/>
        <dsp:cNvSpPr/>
      </dsp:nvSpPr>
      <dsp:spPr>
        <a:xfrm>
          <a:off x="6086055" y="3813201"/>
          <a:ext cx="869436" cy="5216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Dense Softmax</a:t>
          </a:r>
        </a:p>
      </dsp:txBody>
      <dsp:txXfrm>
        <a:off x="6101334" y="3828480"/>
        <a:ext cx="838878" cy="4911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672" cy="51274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021088" y="0"/>
            <a:ext cx="3076672" cy="512747"/>
          </a:xfrm>
          <a:prstGeom prst="rect">
            <a:avLst/>
          </a:prstGeom>
        </p:spPr>
        <p:txBody>
          <a:bodyPr vert="horz" lIns="91440" tIns="45720" rIns="91440" bIns="45720" rtlCol="0"/>
          <a:lstStyle>
            <a:lvl1pPr algn="r">
              <a:defRPr sz="1200"/>
            </a:lvl1pPr>
          </a:lstStyle>
          <a:p>
            <a:fld id="{56670B4D-EB39-4C23-97CB-D1B229E9FF3C}" type="datetimeFigureOut">
              <a:rPr lang="en-GB" smtClean="0"/>
              <a:t>02/01/2020</a:t>
            </a:fld>
            <a:endParaRPr lang="en-GB"/>
          </a:p>
        </p:txBody>
      </p:sp>
      <p:sp>
        <p:nvSpPr>
          <p:cNvPr id="4" name="Footer Placeholder 3"/>
          <p:cNvSpPr>
            <a:spLocks noGrp="1"/>
          </p:cNvSpPr>
          <p:nvPr>
            <p:ph type="ftr" sz="quarter" idx="2"/>
          </p:nvPr>
        </p:nvSpPr>
        <p:spPr>
          <a:xfrm>
            <a:off x="0" y="9721868"/>
            <a:ext cx="3076672" cy="51274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021088" y="9721868"/>
            <a:ext cx="3076672" cy="512745"/>
          </a:xfrm>
          <a:prstGeom prst="rect">
            <a:avLst/>
          </a:prstGeom>
        </p:spPr>
        <p:txBody>
          <a:bodyPr vert="horz" lIns="91440" tIns="45720" rIns="91440" bIns="45720" rtlCol="0" anchor="b"/>
          <a:lstStyle>
            <a:lvl1pPr algn="r">
              <a:defRPr sz="1200"/>
            </a:lvl1pPr>
          </a:lstStyle>
          <a:p>
            <a:fld id="{977EBA33-E15A-439C-A1B2-FF567EBEFEF5}" type="slidenum">
              <a:rPr lang="en-GB" smtClean="0"/>
              <a:t>‹#›</a:t>
            </a:fld>
            <a:endParaRPr lang="en-GB"/>
          </a:p>
        </p:txBody>
      </p:sp>
    </p:spTree>
    <p:extLst>
      <p:ext uri="{BB962C8B-B14F-4D97-AF65-F5344CB8AC3E}">
        <p14:creationId xmlns:p14="http://schemas.microsoft.com/office/powerpoint/2010/main" val="3817470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021294" y="0"/>
            <a:ext cx="3076363" cy="513508"/>
          </a:xfrm>
          <a:prstGeom prst="rect">
            <a:avLst/>
          </a:prstGeom>
        </p:spPr>
        <p:txBody>
          <a:bodyPr vert="horz" lIns="96653" tIns="48327" rIns="96653" bIns="48327" rtlCol="0"/>
          <a:lstStyle>
            <a:lvl1pPr algn="r">
              <a:defRPr sz="1200"/>
            </a:lvl1pPr>
          </a:lstStyle>
          <a:p>
            <a:fld id="{22B4CA39-064A-468D-A55C-27B86B1D6271}" type="datetimeFigureOut">
              <a:rPr lang="en-US" smtClean="0"/>
              <a:t>1/2/20</a:t>
            </a:fld>
            <a:endParaRPr lang="en-US"/>
          </a:p>
        </p:txBody>
      </p:sp>
      <p:sp>
        <p:nvSpPr>
          <p:cNvPr id="4" name="Slide Image Placeholder 3"/>
          <p:cNvSpPr>
            <a:spLocks noGrp="1" noRot="1" noChangeAspect="1"/>
          </p:cNvSpPr>
          <p:nvPr>
            <p:ph type="sldImg" idx="2"/>
          </p:nvPr>
        </p:nvSpPr>
        <p:spPr>
          <a:xfrm>
            <a:off x="1055688" y="1279525"/>
            <a:ext cx="4987925" cy="345440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09930" y="4925408"/>
            <a:ext cx="5679440" cy="4029879"/>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6363" cy="513507"/>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6653" tIns="48327" rIns="96653" bIns="48327" rtlCol="0" anchor="b"/>
          <a:lstStyle>
            <a:lvl1pPr algn="r">
              <a:defRPr sz="1200"/>
            </a:lvl1pPr>
          </a:lstStyle>
          <a:p>
            <a:fld id="{AB66039F-B480-4862-BA08-5CFE87518D65}" type="slidenum">
              <a:rPr lang="en-US" smtClean="0"/>
              <a:t>‹#›</a:t>
            </a:fld>
            <a:endParaRPr lang="en-US"/>
          </a:p>
        </p:txBody>
      </p:sp>
    </p:spTree>
    <p:extLst>
      <p:ext uri="{BB962C8B-B14F-4D97-AF65-F5344CB8AC3E}">
        <p14:creationId xmlns:p14="http://schemas.microsoft.com/office/powerpoint/2010/main" val="159157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US" smtClean="0"/>
              <a:t>1</a:t>
            </a:fld>
            <a:endParaRPr lang="en-US" dirty="0"/>
          </a:p>
        </p:txBody>
      </p:sp>
    </p:spTree>
    <p:extLst>
      <p:ext uri="{BB962C8B-B14F-4D97-AF65-F5344CB8AC3E}">
        <p14:creationId xmlns:p14="http://schemas.microsoft.com/office/powerpoint/2010/main" val="308733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31</a:t>
            </a:fld>
            <a:endParaRPr lang="en-GB" dirty="0"/>
          </a:p>
        </p:txBody>
      </p:sp>
    </p:spTree>
    <p:extLst>
      <p:ext uri="{BB962C8B-B14F-4D97-AF65-F5344CB8AC3E}">
        <p14:creationId xmlns:p14="http://schemas.microsoft.com/office/powerpoint/2010/main" val="3884509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32</a:t>
            </a:fld>
            <a:endParaRPr lang="en-GB" dirty="0"/>
          </a:p>
        </p:txBody>
      </p:sp>
    </p:spTree>
    <p:extLst>
      <p:ext uri="{BB962C8B-B14F-4D97-AF65-F5344CB8AC3E}">
        <p14:creationId xmlns:p14="http://schemas.microsoft.com/office/powerpoint/2010/main" val="45828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33</a:t>
            </a:fld>
            <a:endParaRPr lang="en-GB" dirty="0"/>
          </a:p>
        </p:txBody>
      </p:sp>
    </p:spTree>
    <p:extLst>
      <p:ext uri="{BB962C8B-B14F-4D97-AF65-F5344CB8AC3E}">
        <p14:creationId xmlns:p14="http://schemas.microsoft.com/office/powerpoint/2010/main" val="129484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34</a:t>
            </a:fld>
            <a:endParaRPr lang="en-GB" dirty="0"/>
          </a:p>
        </p:txBody>
      </p:sp>
    </p:spTree>
    <p:extLst>
      <p:ext uri="{BB962C8B-B14F-4D97-AF65-F5344CB8AC3E}">
        <p14:creationId xmlns:p14="http://schemas.microsoft.com/office/powerpoint/2010/main" val="310884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35</a:t>
            </a:fld>
            <a:endParaRPr lang="en-GB" dirty="0"/>
          </a:p>
        </p:txBody>
      </p:sp>
    </p:spTree>
    <p:extLst>
      <p:ext uri="{BB962C8B-B14F-4D97-AF65-F5344CB8AC3E}">
        <p14:creationId xmlns:p14="http://schemas.microsoft.com/office/powerpoint/2010/main" val="3521328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36</a:t>
            </a:fld>
            <a:endParaRPr lang="en-GB" dirty="0"/>
          </a:p>
        </p:txBody>
      </p:sp>
    </p:spTree>
    <p:extLst>
      <p:ext uri="{BB962C8B-B14F-4D97-AF65-F5344CB8AC3E}">
        <p14:creationId xmlns:p14="http://schemas.microsoft.com/office/powerpoint/2010/main" val="308127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37</a:t>
            </a:fld>
            <a:endParaRPr lang="en-GB" dirty="0"/>
          </a:p>
        </p:txBody>
      </p:sp>
    </p:spTree>
    <p:extLst>
      <p:ext uri="{BB962C8B-B14F-4D97-AF65-F5344CB8AC3E}">
        <p14:creationId xmlns:p14="http://schemas.microsoft.com/office/powerpoint/2010/main" val="2044922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38</a:t>
            </a:fld>
            <a:endParaRPr lang="en-GB" dirty="0"/>
          </a:p>
        </p:txBody>
      </p:sp>
    </p:spTree>
    <p:extLst>
      <p:ext uri="{BB962C8B-B14F-4D97-AF65-F5344CB8AC3E}">
        <p14:creationId xmlns:p14="http://schemas.microsoft.com/office/powerpoint/2010/main" val="3010721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39</a:t>
            </a:fld>
            <a:endParaRPr lang="en-GB" dirty="0"/>
          </a:p>
        </p:txBody>
      </p:sp>
    </p:spTree>
    <p:extLst>
      <p:ext uri="{BB962C8B-B14F-4D97-AF65-F5344CB8AC3E}">
        <p14:creationId xmlns:p14="http://schemas.microsoft.com/office/powerpoint/2010/main" val="415906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2</a:t>
            </a:fld>
            <a:endParaRPr lang="en-GB" dirty="0"/>
          </a:p>
        </p:txBody>
      </p:sp>
    </p:spTree>
    <p:extLst>
      <p:ext uri="{BB962C8B-B14F-4D97-AF65-F5344CB8AC3E}">
        <p14:creationId xmlns:p14="http://schemas.microsoft.com/office/powerpoint/2010/main" val="244008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6</a:t>
            </a:fld>
            <a:endParaRPr lang="en-GB" dirty="0"/>
          </a:p>
        </p:txBody>
      </p:sp>
    </p:spTree>
    <p:extLst>
      <p:ext uri="{BB962C8B-B14F-4D97-AF65-F5344CB8AC3E}">
        <p14:creationId xmlns:p14="http://schemas.microsoft.com/office/powerpoint/2010/main" val="44873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15</a:t>
            </a:fld>
            <a:endParaRPr lang="en-GB" dirty="0"/>
          </a:p>
        </p:txBody>
      </p:sp>
    </p:spTree>
    <p:extLst>
      <p:ext uri="{BB962C8B-B14F-4D97-AF65-F5344CB8AC3E}">
        <p14:creationId xmlns:p14="http://schemas.microsoft.com/office/powerpoint/2010/main" val="324001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26</a:t>
            </a:fld>
            <a:endParaRPr lang="en-GB" dirty="0"/>
          </a:p>
        </p:txBody>
      </p:sp>
    </p:spTree>
    <p:extLst>
      <p:ext uri="{BB962C8B-B14F-4D97-AF65-F5344CB8AC3E}">
        <p14:creationId xmlns:p14="http://schemas.microsoft.com/office/powerpoint/2010/main" val="4034896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27</a:t>
            </a:fld>
            <a:endParaRPr lang="en-GB" dirty="0"/>
          </a:p>
        </p:txBody>
      </p:sp>
    </p:spTree>
    <p:extLst>
      <p:ext uri="{BB962C8B-B14F-4D97-AF65-F5344CB8AC3E}">
        <p14:creationId xmlns:p14="http://schemas.microsoft.com/office/powerpoint/2010/main" val="295547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28</a:t>
            </a:fld>
            <a:endParaRPr lang="en-GB" dirty="0"/>
          </a:p>
        </p:txBody>
      </p:sp>
    </p:spTree>
    <p:extLst>
      <p:ext uri="{BB962C8B-B14F-4D97-AF65-F5344CB8AC3E}">
        <p14:creationId xmlns:p14="http://schemas.microsoft.com/office/powerpoint/2010/main" val="190614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29</a:t>
            </a:fld>
            <a:endParaRPr lang="en-GB" dirty="0"/>
          </a:p>
        </p:txBody>
      </p:sp>
    </p:spTree>
    <p:extLst>
      <p:ext uri="{BB962C8B-B14F-4D97-AF65-F5344CB8AC3E}">
        <p14:creationId xmlns:p14="http://schemas.microsoft.com/office/powerpoint/2010/main" val="3859636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ndParaRPr>
          </a:p>
        </p:txBody>
      </p:sp>
      <p:sp>
        <p:nvSpPr>
          <p:cNvPr id="4" name="Slide Number Placeholder 3"/>
          <p:cNvSpPr>
            <a:spLocks noGrp="1"/>
          </p:cNvSpPr>
          <p:nvPr>
            <p:ph type="sldNum" sz="quarter" idx="10"/>
          </p:nvPr>
        </p:nvSpPr>
        <p:spPr/>
        <p:txBody>
          <a:bodyPr/>
          <a:lstStyle/>
          <a:p>
            <a:fld id="{AB66039F-B480-4862-BA08-5CFE87518D65}" type="slidenum">
              <a:rPr lang="en-GB" smtClean="0"/>
              <a:t>30</a:t>
            </a:fld>
            <a:endParaRPr lang="en-GB" dirty="0"/>
          </a:p>
        </p:txBody>
      </p:sp>
    </p:spTree>
    <p:extLst>
      <p:ext uri="{BB962C8B-B14F-4D97-AF65-F5344CB8AC3E}">
        <p14:creationId xmlns:p14="http://schemas.microsoft.com/office/powerpoint/2010/main" val="3513140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ne Cover">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1371152" y="3085200"/>
            <a:ext cx="5092462" cy="417600"/>
          </a:xfrm>
          <a:prstGeom prst="rect">
            <a:avLst/>
          </a:prstGeom>
        </p:spPr>
        <p:txBody>
          <a:bodyPr lIns="0" tIns="0" rIns="0" bIns="0" anchor="t" anchorCtr="0">
            <a:noAutofit/>
          </a:bodyPr>
          <a:lstStyle>
            <a:lvl1pPr>
              <a:lnSpc>
                <a:spcPct val="100000"/>
              </a:lnSpc>
              <a:defRPr sz="2400" b="1">
                <a:solidFill>
                  <a:schemeClr val="accent1"/>
                </a:solidFill>
              </a:defRPr>
            </a:lvl1pPr>
          </a:lstStyle>
          <a:p>
            <a:r>
              <a:rPr lang="en-GB" dirty="0"/>
              <a:t>Enter client name and or logo here</a:t>
            </a:r>
          </a:p>
        </p:txBody>
      </p:sp>
      <p:sp>
        <p:nvSpPr>
          <p:cNvPr id="13" name="Subtitle 2"/>
          <p:cNvSpPr>
            <a:spLocks noGrp="1"/>
          </p:cNvSpPr>
          <p:nvPr>
            <p:ph type="subTitle" idx="1" hasCustomPrompt="1"/>
          </p:nvPr>
        </p:nvSpPr>
        <p:spPr>
          <a:xfrm>
            <a:off x="1371152" y="3560400"/>
            <a:ext cx="5094040" cy="504000"/>
          </a:xfrm>
          <a:prstGeom prst="rect">
            <a:avLst/>
          </a:prstGeom>
        </p:spPr>
        <p:txBody>
          <a:bodyPr lIns="0" tIns="0" rIns="0" bIns="0">
            <a:noAutofit/>
          </a:bodyPr>
          <a:lstStyle>
            <a:lvl1pPr marL="0" indent="0" algn="l">
              <a:lnSpc>
                <a:spcPct val="100000"/>
              </a:lnSpc>
              <a:spcBef>
                <a:spcPts val="0"/>
              </a:spcBef>
              <a:buNone/>
              <a:defRPr sz="1800" b="1">
                <a:solidFill>
                  <a:srgbClr val="626262"/>
                </a:solidFill>
              </a:defRPr>
            </a:lvl1pPr>
            <a:lvl2pPr marL="495280" indent="0" algn="ctr">
              <a:buNone/>
              <a:defRPr>
                <a:solidFill>
                  <a:schemeClr val="tx1">
                    <a:tint val="75000"/>
                  </a:schemeClr>
                </a:solidFill>
              </a:defRPr>
            </a:lvl2pPr>
            <a:lvl3pPr marL="990559" indent="0" algn="ctr">
              <a:buNone/>
              <a:defRPr>
                <a:solidFill>
                  <a:schemeClr val="tx1">
                    <a:tint val="75000"/>
                  </a:schemeClr>
                </a:solidFill>
              </a:defRPr>
            </a:lvl3pPr>
            <a:lvl4pPr marL="1485837" indent="0" algn="ctr">
              <a:buNone/>
              <a:defRPr>
                <a:solidFill>
                  <a:schemeClr val="tx1">
                    <a:tint val="75000"/>
                  </a:schemeClr>
                </a:solidFill>
              </a:defRPr>
            </a:lvl4pPr>
            <a:lvl5pPr marL="1981115" indent="0" algn="ctr">
              <a:buNone/>
              <a:defRPr>
                <a:solidFill>
                  <a:schemeClr val="tx1">
                    <a:tint val="75000"/>
                  </a:schemeClr>
                </a:solidFill>
              </a:defRPr>
            </a:lvl5pPr>
            <a:lvl6pPr marL="2476396" indent="0" algn="ctr">
              <a:buNone/>
              <a:defRPr>
                <a:solidFill>
                  <a:schemeClr val="tx1">
                    <a:tint val="75000"/>
                  </a:schemeClr>
                </a:solidFill>
              </a:defRPr>
            </a:lvl6pPr>
            <a:lvl7pPr marL="2971675" indent="0" algn="ctr">
              <a:buNone/>
              <a:defRPr>
                <a:solidFill>
                  <a:schemeClr val="tx1">
                    <a:tint val="75000"/>
                  </a:schemeClr>
                </a:solidFill>
              </a:defRPr>
            </a:lvl7pPr>
            <a:lvl8pPr marL="3466953" indent="0" algn="ctr">
              <a:buNone/>
              <a:defRPr>
                <a:solidFill>
                  <a:schemeClr val="tx1">
                    <a:tint val="75000"/>
                  </a:schemeClr>
                </a:solidFill>
              </a:defRPr>
            </a:lvl8pPr>
            <a:lvl9pPr marL="3962233" indent="0" algn="ctr">
              <a:buNone/>
              <a:defRPr>
                <a:solidFill>
                  <a:schemeClr val="tx1">
                    <a:tint val="75000"/>
                  </a:schemeClr>
                </a:solidFill>
              </a:defRPr>
            </a:lvl9pPr>
          </a:lstStyle>
          <a:p>
            <a:r>
              <a:rPr lang="en-GB" dirty="0"/>
              <a:t>Enter document title here</a:t>
            </a:r>
          </a:p>
        </p:txBody>
      </p:sp>
      <p:sp>
        <p:nvSpPr>
          <p:cNvPr id="14" name="Content Placeholder 4"/>
          <p:cNvSpPr>
            <a:spLocks noGrp="1"/>
          </p:cNvSpPr>
          <p:nvPr>
            <p:ph sz="quarter" idx="12" hasCustomPrompt="1"/>
          </p:nvPr>
        </p:nvSpPr>
        <p:spPr>
          <a:xfrm>
            <a:off x="1371022" y="4064400"/>
            <a:ext cx="5092592" cy="255513"/>
          </a:xfrm>
          <a:prstGeom prst="rect">
            <a:avLst/>
          </a:prstGeom>
        </p:spPr>
        <p:txBody>
          <a:bodyPr lIns="0" tIns="0" rIns="0" bIns="0" anchor="b" anchorCtr="0">
            <a:noAutofit/>
          </a:bodyPr>
          <a:lstStyle>
            <a:lvl1pPr marL="0" indent="0">
              <a:lnSpc>
                <a:spcPct val="100000"/>
              </a:lnSpc>
              <a:buNone/>
              <a:defRPr sz="1200" b="1">
                <a:solidFill>
                  <a:schemeClr val="accent1"/>
                </a:solidFill>
              </a:defRPr>
            </a:lvl1pPr>
            <a:lvl2pPr marL="385217" indent="0">
              <a:buNone/>
              <a:defRPr/>
            </a:lvl2pPr>
            <a:lvl3pPr marL="871898" indent="0">
              <a:buNone/>
              <a:defRPr/>
            </a:lvl3pPr>
          </a:lstStyle>
          <a:p>
            <a:pPr lvl="0"/>
            <a:r>
              <a:rPr lang="en-US" dirty="0"/>
              <a:t>Date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0764" y="5112000"/>
            <a:ext cx="1012874" cy="675250"/>
          </a:xfrm>
          <a:prstGeom prst="rect">
            <a:avLst/>
          </a:prstGeom>
        </p:spPr>
      </p:pic>
      <p:cxnSp>
        <p:nvCxnSpPr>
          <p:cNvPr id="18" name="Straight Connector 17"/>
          <p:cNvCxnSpPr/>
          <p:nvPr userDrawn="1"/>
        </p:nvCxnSpPr>
        <p:spPr>
          <a:xfrm>
            <a:off x="1371152" y="4586400"/>
            <a:ext cx="7582486" cy="0"/>
          </a:xfrm>
          <a:prstGeom prst="line">
            <a:avLst/>
          </a:prstGeom>
          <a:ln w="9525">
            <a:solidFill>
              <a:srgbClr val="8E8E8E"/>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3"/>
          </p:nvPr>
        </p:nvSpPr>
        <p:spPr>
          <a:xfrm>
            <a:off x="1309367" y="844384"/>
            <a:ext cx="2008800" cy="972000"/>
          </a:xfrm>
          <a:prstGeom prst="rect">
            <a:avLst/>
          </a:prstGeom>
          <a:ln>
            <a:noFill/>
            <a:prstDash val="dash"/>
          </a:ln>
        </p:spPr>
        <p:txBody>
          <a:bodyPr lIns="36000" tIns="36000" rIns="36000" bIns="36000"/>
          <a:lstStyle>
            <a:lvl1pPr marL="0" indent="0">
              <a:lnSpc>
                <a:spcPct val="100000"/>
              </a:lnSpc>
              <a:buNone/>
              <a:defRPr/>
            </a:lvl1pPr>
          </a:lstStyle>
          <a:p>
            <a:endParaRPr lang="en-GB" dirty="0"/>
          </a:p>
        </p:txBody>
      </p:sp>
      <p:sp>
        <p:nvSpPr>
          <p:cNvPr id="4" name="Text Placeholder 3"/>
          <p:cNvSpPr>
            <a:spLocks noGrp="1"/>
          </p:cNvSpPr>
          <p:nvPr>
            <p:ph type="body" sz="quarter" idx="14"/>
          </p:nvPr>
        </p:nvSpPr>
        <p:spPr>
          <a:xfrm>
            <a:off x="1309689" y="6447600"/>
            <a:ext cx="7643950" cy="284400"/>
          </a:xfrm>
        </p:spPr>
        <p:txBody>
          <a:bodyPr anchor="b" anchorCtr="0"/>
          <a:lstStyle>
            <a:lvl1pPr marL="0" indent="0">
              <a:buNone/>
              <a:defRPr sz="800">
                <a:solidFill>
                  <a:srgbClr val="DDDDDD"/>
                </a:solidFill>
              </a:defRPr>
            </a:lvl1pPr>
          </a:lstStyle>
          <a:p>
            <a:pPr lvl="0"/>
            <a:r>
              <a:rPr lang="en-US" dirty="0"/>
              <a:t>Click to edit Master text styles</a:t>
            </a:r>
          </a:p>
        </p:txBody>
      </p:sp>
    </p:spTree>
    <p:extLst>
      <p:ext uri="{BB962C8B-B14F-4D97-AF65-F5344CB8AC3E}">
        <p14:creationId xmlns:p14="http://schemas.microsoft.com/office/powerpoint/2010/main" val="566300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ordslide with Quotes - 3 Pa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Text Placeholder 9"/>
          <p:cNvSpPr>
            <a:spLocks noGrp="1"/>
          </p:cNvSpPr>
          <p:nvPr>
            <p:ph type="body" sz="quarter" idx="12"/>
          </p:nvPr>
        </p:nvSpPr>
        <p:spPr>
          <a:xfrm>
            <a:off x="523875" y="1160463"/>
            <a:ext cx="4429124" cy="288000"/>
          </a:xfrm>
        </p:spPr>
        <p:txBody>
          <a:bodyPr lIns="0"/>
          <a:lstStyle>
            <a:lvl1pPr marL="0" indent="0" algn="l">
              <a:spcBef>
                <a:spcPts val="0"/>
              </a:spcBef>
              <a:spcAft>
                <a:spcPts val="0"/>
              </a:spcAft>
              <a:buNone/>
              <a:defRPr b="1">
                <a:solidFill>
                  <a:schemeClr val="accent1"/>
                </a:solidFill>
              </a:defRPr>
            </a:lvl1pPr>
          </a:lstStyle>
          <a:p>
            <a:pPr lvl="0"/>
            <a:r>
              <a:rPr lang="en-US" dirty="0"/>
              <a:t>Click to edit Master text styles</a:t>
            </a:r>
          </a:p>
        </p:txBody>
      </p:sp>
      <p:sp>
        <p:nvSpPr>
          <p:cNvPr id="5" name="Content Placeholder 5"/>
          <p:cNvSpPr>
            <a:spLocks noGrp="1"/>
          </p:cNvSpPr>
          <p:nvPr>
            <p:ph sz="quarter" idx="10"/>
          </p:nvPr>
        </p:nvSpPr>
        <p:spPr>
          <a:xfrm>
            <a:off x="523875" y="1527663"/>
            <a:ext cx="4420800" cy="1182736"/>
          </a:xfrm>
        </p:spPr>
        <p:txBody>
          <a:bodyPr/>
          <a:lstStyle>
            <a:lvl1pPr marL="266700" indent="-266700">
              <a:defRPr/>
            </a:lvl1pPr>
            <a:lvl2pPr marL="630000" indent="-270000">
              <a:defRPr/>
            </a:lvl2pPr>
            <a:lvl3pPr marL="990000" indent="-274638">
              <a:defRPr baseline="0"/>
            </a:lvl3pPr>
            <a:lvl4pPr marL="630238" indent="-274638">
              <a:defRPr/>
            </a:lvl4pPr>
            <a:lvl5pPr marL="630238" indent="-274638">
              <a:defRPr/>
            </a:lvl5pPr>
          </a:lstStyle>
          <a:p>
            <a:pPr lvl="0"/>
            <a:r>
              <a:rPr lang="en-US" dirty="0"/>
              <a:t>Click to edit Master text styles</a:t>
            </a:r>
          </a:p>
          <a:p>
            <a:pPr lvl="1"/>
            <a:r>
              <a:rPr lang="en-US" dirty="0"/>
              <a:t>Second level</a:t>
            </a:r>
          </a:p>
          <a:p>
            <a:pPr lvl="2"/>
            <a:r>
              <a:rPr lang="en-US" dirty="0"/>
              <a:t>Third level</a:t>
            </a:r>
          </a:p>
        </p:txBody>
      </p:sp>
      <p:sp>
        <p:nvSpPr>
          <p:cNvPr id="7" name="Content Placeholder 5"/>
          <p:cNvSpPr>
            <a:spLocks noGrp="1"/>
          </p:cNvSpPr>
          <p:nvPr>
            <p:ph sz="quarter" idx="13" hasCustomPrompt="1"/>
          </p:nvPr>
        </p:nvSpPr>
        <p:spPr>
          <a:xfrm>
            <a:off x="5418000" y="1164495"/>
            <a:ext cx="3956400" cy="1549936"/>
          </a:xfrm>
        </p:spPr>
        <p:txBody>
          <a:bodyPr lIns="90000"/>
          <a:lstStyle>
            <a:lvl1pPr marL="266400" indent="-266400">
              <a:spcBef>
                <a:spcPts val="0"/>
              </a:spcBef>
              <a:buNone/>
              <a:defRPr sz="1200" i="0"/>
            </a:lvl1pPr>
            <a:lvl2pPr marL="204788" indent="0">
              <a:buNone/>
              <a:defRPr sz="1200" i="1"/>
            </a:lvl2pPr>
            <a:lvl3pPr marL="630238" indent="-274638">
              <a:defRPr/>
            </a:lvl3pPr>
            <a:lvl4pPr marL="630238" indent="-274638">
              <a:defRPr/>
            </a:lvl4pPr>
            <a:lvl5pPr marL="630238" indent="-274638">
              <a:defRPr/>
            </a:lvl5pPr>
          </a:lstStyle>
          <a:p>
            <a:pPr lvl="0"/>
            <a:r>
              <a:rPr lang="en-US" dirty="0"/>
              <a:t>“…Click to edit Master text styles…”</a:t>
            </a:r>
          </a:p>
        </p:txBody>
      </p:sp>
      <p:sp>
        <p:nvSpPr>
          <p:cNvPr id="13" name="Text Placeholder 9"/>
          <p:cNvSpPr>
            <a:spLocks noGrp="1"/>
          </p:cNvSpPr>
          <p:nvPr>
            <p:ph type="body" sz="quarter" idx="14"/>
          </p:nvPr>
        </p:nvSpPr>
        <p:spPr>
          <a:xfrm>
            <a:off x="523875" y="2985957"/>
            <a:ext cx="4429124" cy="288000"/>
          </a:xfrm>
        </p:spPr>
        <p:txBody>
          <a:bodyPr lIns="0"/>
          <a:lstStyle>
            <a:lvl1pPr marL="0" indent="0" algn="l">
              <a:spcBef>
                <a:spcPts val="0"/>
              </a:spcBef>
              <a:spcAft>
                <a:spcPts val="0"/>
              </a:spcAft>
              <a:buNone/>
              <a:defRPr b="1">
                <a:solidFill>
                  <a:schemeClr val="accent1"/>
                </a:solidFill>
              </a:defRPr>
            </a:lvl1pPr>
          </a:lstStyle>
          <a:p>
            <a:pPr lvl="0"/>
            <a:r>
              <a:rPr lang="en-US" dirty="0"/>
              <a:t>Click to edit Master text styles</a:t>
            </a:r>
          </a:p>
        </p:txBody>
      </p:sp>
      <p:sp>
        <p:nvSpPr>
          <p:cNvPr id="14" name="Content Placeholder 5"/>
          <p:cNvSpPr>
            <a:spLocks noGrp="1"/>
          </p:cNvSpPr>
          <p:nvPr>
            <p:ph sz="quarter" idx="15"/>
          </p:nvPr>
        </p:nvSpPr>
        <p:spPr>
          <a:xfrm>
            <a:off x="523875" y="3353157"/>
            <a:ext cx="4420800" cy="1182736"/>
          </a:xfrm>
        </p:spPr>
        <p:txBody>
          <a:bodyPr/>
          <a:lstStyle>
            <a:lvl1pPr marL="266700" indent="-266700">
              <a:defRPr/>
            </a:lvl1pPr>
            <a:lvl2pPr marL="630000" indent="-270000">
              <a:defRPr/>
            </a:lvl2pPr>
            <a:lvl3pPr marL="990000" indent="-274638">
              <a:defRPr/>
            </a:lvl3pPr>
            <a:lvl4pPr marL="630238" indent="-274638">
              <a:defRPr/>
            </a:lvl4pPr>
            <a:lvl5pPr marL="630238" indent="-274638">
              <a:defRPr/>
            </a:lvl5pPr>
          </a:lstStyle>
          <a:p>
            <a:pPr lvl="0"/>
            <a:r>
              <a:rPr lang="en-US" dirty="0"/>
              <a:t>Click to edit Master text styles</a:t>
            </a:r>
          </a:p>
          <a:p>
            <a:pPr lvl="1"/>
            <a:r>
              <a:rPr lang="en-US" dirty="0"/>
              <a:t>Second level</a:t>
            </a:r>
          </a:p>
          <a:p>
            <a:pPr lvl="2"/>
            <a:r>
              <a:rPr lang="en-US" dirty="0"/>
              <a:t>Third level</a:t>
            </a:r>
          </a:p>
        </p:txBody>
      </p:sp>
      <p:sp>
        <p:nvSpPr>
          <p:cNvPr id="16" name="Text Placeholder 9"/>
          <p:cNvSpPr>
            <a:spLocks noGrp="1"/>
          </p:cNvSpPr>
          <p:nvPr>
            <p:ph type="body" sz="quarter" idx="17"/>
          </p:nvPr>
        </p:nvSpPr>
        <p:spPr>
          <a:xfrm>
            <a:off x="523874" y="4763748"/>
            <a:ext cx="4429125" cy="288000"/>
          </a:xfrm>
        </p:spPr>
        <p:txBody>
          <a:bodyPr lIns="0"/>
          <a:lstStyle>
            <a:lvl1pPr marL="0" indent="0" algn="l">
              <a:spcBef>
                <a:spcPts val="0"/>
              </a:spcBef>
              <a:spcAft>
                <a:spcPts val="0"/>
              </a:spcAft>
              <a:buNone/>
              <a:defRPr b="1">
                <a:solidFill>
                  <a:schemeClr val="accent1"/>
                </a:solidFill>
              </a:defRPr>
            </a:lvl1pPr>
          </a:lstStyle>
          <a:p>
            <a:pPr lvl="0"/>
            <a:r>
              <a:rPr lang="en-US" dirty="0"/>
              <a:t>Click to edit Master text styles</a:t>
            </a:r>
          </a:p>
        </p:txBody>
      </p:sp>
      <p:sp>
        <p:nvSpPr>
          <p:cNvPr id="17" name="Content Placeholder 5"/>
          <p:cNvSpPr>
            <a:spLocks noGrp="1"/>
          </p:cNvSpPr>
          <p:nvPr>
            <p:ph sz="quarter" idx="18"/>
          </p:nvPr>
        </p:nvSpPr>
        <p:spPr>
          <a:xfrm>
            <a:off x="523874" y="5130948"/>
            <a:ext cx="4429125" cy="1182736"/>
          </a:xfrm>
        </p:spPr>
        <p:txBody>
          <a:bodyPr/>
          <a:lstStyle>
            <a:lvl1pPr marL="266700" indent="-266700">
              <a:defRPr/>
            </a:lvl1pPr>
            <a:lvl2pPr marL="630000" indent="-270000">
              <a:defRPr/>
            </a:lvl2pPr>
            <a:lvl3pPr marL="990000" indent="-274638">
              <a:defRPr/>
            </a:lvl3pPr>
            <a:lvl4pPr marL="630238" indent="-274638">
              <a:defRPr/>
            </a:lvl4pPr>
            <a:lvl5pPr marL="630238" indent="-274638">
              <a:defRPr/>
            </a:lvl5pPr>
          </a:lstStyle>
          <a:p>
            <a:pPr lvl="0"/>
            <a:r>
              <a:rPr lang="en-US" dirty="0"/>
              <a:t>Click to edit Master text styles</a:t>
            </a:r>
          </a:p>
          <a:p>
            <a:pPr lvl="1"/>
            <a:r>
              <a:rPr lang="en-US" dirty="0"/>
              <a:t>Second level</a:t>
            </a:r>
          </a:p>
          <a:p>
            <a:pPr lvl="2"/>
            <a:r>
              <a:rPr lang="en-US" dirty="0"/>
              <a:t>Third level</a:t>
            </a:r>
          </a:p>
        </p:txBody>
      </p:sp>
      <p:sp>
        <p:nvSpPr>
          <p:cNvPr id="20" name="Content Placeholder 5"/>
          <p:cNvSpPr>
            <a:spLocks noGrp="1"/>
          </p:cNvSpPr>
          <p:nvPr>
            <p:ph sz="quarter" idx="19" hasCustomPrompt="1"/>
          </p:nvPr>
        </p:nvSpPr>
        <p:spPr>
          <a:xfrm>
            <a:off x="5418000" y="2985957"/>
            <a:ext cx="3956400" cy="1549936"/>
          </a:xfrm>
        </p:spPr>
        <p:txBody>
          <a:bodyPr lIns="90000"/>
          <a:lstStyle>
            <a:lvl1pPr marL="266400" indent="-266400">
              <a:spcBef>
                <a:spcPts val="0"/>
              </a:spcBef>
              <a:buNone/>
              <a:defRPr sz="1200" i="0"/>
            </a:lvl1pPr>
            <a:lvl2pPr marL="204788" indent="0">
              <a:buNone/>
              <a:defRPr sz="1200" i="1"/>
            </a:lvl2pPr>
            <a:lvl3pPr marL="630238" indent="-274638">
              <a:defRPr/>
            </a:lvl3pPr>
            <a:lvl4pPr marL="630238" indent="-274638">
              <a:defRPr/>
            </a:lvl4pPr>
            <a:lvl5pPr marL="630238" indent="-274638">
              <a:defRPr/>
            </a:lvl5pPr>
          </a:lstStyle>
          <a:p>
            <a:pPr lvl="0"/>
            <a:r>
              <a:rPr lang="en-US" dirty="0"/>
              <a:t>“…Click to edit Master text styles…”</a:t>
            </a:r>
          </a:p>
        </p:txBody>
      </p:sp>
      <p:sp>
        <p:nvSpPr>
          <p:cNvPr id="21" name="Content Placeholder 5"/>
          <p:cNvSpPr>
            <a:spLocks noGrp="1"/>
          </p:cNvSpPr>
          <p:nvPr>
            <p:ph sz="quarter" idx="20" hasCustomPrompt="1"/>
          </p:nvPr>
        </p:nvSpPr>
        <p:spPr>
          <a:xfrm>
            <a:off x="5418000" y="4763748"/>
            <a:ext cx="3956400" cy="1549936"/>
          </a:xfrm>
        </p:spPr>
        <p:txBody>
          <a:bodyPr lIns="90000"/>
          <a:lstStyle>
            <a:lvl1pPr marL="266400" indent="-266400">
              <a:spcBef>
                <a:spcPts val="0"/>
              </a:spcBef>
              <a:buNone/>
              <a:defRPr sz="1200" i="0"/>
            </a:lvl1pPr>
            <a:lvl2pPr marL="204788" indent="0">
              <a:buNone/>
              <a:defRPr sz="1200" i="1"/>
            </a:lvl2pPr>
            <a:lvl3pPr marL="630238" indent="-274638">
              <a:defRPr/>
            </a:lvl3pPr>
            <a:lvl4pPr marL="630238" indent="-274638">
              <a:defRPr/>
            </a:lvl4pPr>
            <a:lvl5pPr marL="630238" indent="-274638">
              <a:defRPr/>
            </a:lvl5pPr>
          </a:lstStyle>
          <a:p>
            <a:pPr lvl="0"/>
            <a:r>
              <a:rPr lang="en-US" dirty="0"/>
              <a:t>“…Click to edit Master text styles…”</a:t>
            </a:r>
          </a:p>
        </p:txBody>
      </p:sp>
    </p:spTree>
    <p:extLst>
      <p:ext uri="{BB962C8B-B14F-4D97-AF65-F5344CB8AC3E}">
        <p14:creationId xmlns:p14="http://schemas.microsoft.com/office/powerpoint/2010/main" val="140892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5"/>
          <p:cNvSpPr>
            <a:spLocks noGrp="1"/>
          </p:cNvSpPr>
          <p:nvPr>
            <p:ph sz="quarter" idx="10"/>
          </p:nvPr>
        </p:nvSpPr>
        <p:spPr>
          <a:xfrm>
            <a:off x="5749200" y="1160463"/>
            <a:ext cx="3625200" cy="4932362"/>
          </a:xfrm>
        </p:spPr>
        <p:txBody>
          <a:bodyPr/>
          <a:lstStyle>
            <a:lvl1pPr marL="266700" indent="-266700">
              <a:defRPr/>
            </a:lvl1pPr>
            <a:lvl2pPr marL="630000" indent="-270000">
              <a:defRPr/>
            </a:lvl2pPr>
            <a:lvl3pPr marL="990000" indent="-270000">
              <a:defRPr/>
            </a:lvl3pPr>
            <a:lvl4pPr marL="990000" indent="-270000">
              <a:defRPr/>
            </a:lvl4pPr>
            <a:lvl5pPr marL="990000" indent="-2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7380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Photo Cover ">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userDrawn="1">
            <p:custDataLst>
              <p:tags r:id="rId2"/>
            </p:custDataLst>
          </p:nvPr>
        </p:nvGraphicFramePr>
        <p:xfrm>
          <a:off x="1722" y="1591"/>
          <a:ext cx="1719" cy="1587"/>
        </p:xfrm>
        <a:graphic>
          <a:graphicData uri="http://schemas.openxmlformats.org/presentationml/2006/ole">
            <mc:AlternateContent xmlns:mc="http://schemas.openxmlformats.org/markup-compatibility/2006">
              <mc:Choice xmlns:v="urn:schemas-microsoft-com:vml" Requires="v">
                <p:oleObj spid="_x0000_s2075" name="think-cell Slide" r:id="rId4" imgW="270" imgH="270" progId="TCLayout.ActiveDocument.1">
                  <p:embed/>
                </p:oleObj>
              </mc:Choice>
              <mc:Fallback>
                <p:oleObj name="think-cell Slide" r:id="rId4" imgW="270" imgH="270" progId="TCLayout.ActiveDocument.1">
                  <p:embed/>
                  <p:pic>
                    <p:nvPicPr>
                      <p:cNvPr id="11" name="Object 10" hidden="1"/>
                      <p:cNvPicPr/>
                      <p:nvPr/>
                    </p:nvPicPr>
                    <p:blipFill>
                      <a:blip r:embed="rId5"/>
                      <a:stretch>
                        <a:fillRect/>
                      </a:stretch>
                    </p:blipFill>
                    <p:spPr>
                      <a:xfrm>
                        <a:off x="1722" y="1591"/>
                        <a:ext cx="1719" cy="1587"/>
                      </a:xfrm>
                      <a:prstGeom prst="rect">
                        <a:avLst/>
                      </a:prstGeom>
                    </p:spPr>
                  </p:pic>
                </p:oleObj>
              </mc:Fallback>
            </mc:AlternateContent>
          </a:graphicData>
        </a:graphic>
      </p:graphicFrame>
      <p:sp>
        <p:nvSpPr>
          <p:cNvPr id="10" name="Picture Placeholder 9"/>
          <p:cNvSpPr>
            <a:spLocks noGrp="1"/>
          </p:cNvSpPr>
          <p:nvPr userDrawn="1">
            <p:ph type="pic" sz="quarter" idx="13"/>
          </p:nvPr>
        </p:nvSpPr>
        <p:spPr>
          <a:xfrm>
            <a:off x="0" y="3"/>
            <a:ext cx="9906000" cy="5039539"/>
          </a:xfrm>
          <a:prstGeom prst="rect">
            <a:avLst/>
          </a:prstGeom>
          <a:noFill/>
        </p:spPr>
        <p:txBody>
          <a:bodyPr>
            <a:noAutofit/>
          </a:bodyPr>
          <a:lstStyle>
            <a:lvl1pPr>
              <a:lnSpc>
                <a:spcPct val="100000"/>
              </a:lnSpc>
              <a:defRPr/>
            </a:lvl1pPr>
          </a:lstStyle>
          <a:p>
            <a:endParaRPr lang="en-US" dirty="0"/>
          </a:p>
        </p:txBody>
      </p:sp>
      <p:sp>
        <p:nvSpPr>
          <p:cNvPr id="17" name="Rectangle 16"/>
          <p:cNvSpPr/>
          <p:nvPr userDrawn="1"/>
        </p:nvSpPr>
        <p:spPr>
          <a:xfrm>
            <a:off x="-2" y="5072468"/>
            <a:ext cx="9906002" cy="1785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00000"/>
              </a:lnSpc>
            </a:pPr>
            <a:endParaRPr lang="en-US" dirty="0">
              <a:solidFill>
                <a:srgbClr val="FFFFFF"/>
              </a:solidFill>
            </a:endParaRPr>
          </a:p>
        </p:txBody>
      </p:sp>
      <p:sp>
        <p:nvSpPr>
          <p:cNvPr id="6" name="Title 1"/>
          <p:cNvSpPr>
            <a:spLocks noGrp="1"/>
          </p:cNvSpPr>
          <p:nvPr userDrawn="1">
            <p:ph type="ctrTitle" hasCustomPrompt="1"/>
          </p:nvPr>
        </p:nvSpPr>
        <p:spPr>
          <a:xfrm>
            <a:off x="525600" y="5118416"/>
            <a:ext cx="5205314" cy="415741"/>
          </a:xfrm>
          <a:prstGeom prst="rect">
            <a:avLst/>
          </a:prstGeom>
        </p:spPr>
        <p:txBody>
          <a:bodyPr lIns="0" tIns="36000" rIns="0" bIns="0" anchor="t" anchorCtr="0">
            <a:noAutofit/>
          </a:bodyPr>
          <a:lstStyle>
            <a:lvl1pPr>
              <a:lnSpc>
                <a:spcPct val="100000"/>
              </a:lnSpc>
              <a:defRPr sz="2400" b="1">
                <a:solidFill>
                  <a:schemeClr val="accent1"/>
                </a:solidFill>
              </a:defRPr>
            </a:lvl1pPr>
          </a:lstStyle>
          <a:p>
            <a:r>
              <a:rPr lang="en-GB" dirty="0"/>
              <a:t>Enter client name and or logo here</a:t>
            </a:r>
          </a:p>
        </p:txBody>
      </p:sp>
      <p:sp>
        <p:nvSpPr>
          <p:cNvPr id="7" name="Subtitle 2"/>
          <p:cNvSpPr>
            <a:spLocks noGrp="1"/>
          </p:cNvSpPr>
          <p:nvPr userDrawn="1">
            <p:ph type="subTitle" idx="1" hasCustomPrompt="1"/>
          </p:nvPr>
        </p:nvSpPr>
        <p:spPr>
          <a:xfrm>
            <a:off x="525600" y="5532280"/>
            <a:ext cx="5205314" cy="504000"/>
          </a:xfrm>
          <a:prstGeom prst="rect">
            <a:avLst/>
          </a:prstGeom>
        </p:spPr>
        <p:txBody>
          <a:bodyPr lIns="0" tIns="36000" rIns="0" bIns="0" anchor="t" anchorCtr="0">
            <a:noAutofit/>
          </a:bodyPr>
          <a:lstStyle>
            <a:lvl1pPr marL="0" indent="0" algn="l">
              <a:lnSpc>
                <a:spcPct val="100000"/>
              </a:lnSpc>
              <a:spcBef>
                <a:spcPts val="0"/>
              </a:spcBef>
              <a:buNone/>
              <a:defRPr sz="1800" b="1">
                <a:solidFill>
                  <a:srgbClr val="626262"/>
                </a:solidFill>
              </a:defRPr>
            </a:lvl1pPr>
            <a:lvl2pPr marL="457197" indent="0" algn="ctr">
              <a:buNone/>
              <a:defRPr>
                <a:solidFill>
                  <a:schemeClr val="tx1">
                    <a:tint val="75000"/>
                  </a:schemeClr>
                </a:solidFill>
              </a:defRPr>
            </a:lvl2pPr>
            <a:lvl3pPr marL="914395" indent="0" algn="ctr">
              <a:buNone/>
              <a:defRPr>
                <a:solidFill>
                  <a:schemeClr val="tx1">
                    <a:tint val="75000"/>
                  </a:schemeClr>
                </a:solidFill>
              </a:defRPr>
            </a:lvl3pPr>
            <a:lvl4pPr marL="1371592" indent="0" algn="ctr">
              <a:buNone/>
              <a:defRPr>
                <a:solidFill>
                  <a:schemeClr val="tx1">
                    <a:tint val="75000"/>
                  </a:schemeClr>
                </a:solidFill>
              </a:defRPr>
            </a:lvl4pPr>
            <a:lvl5pPr marL="1828789" indent="0" algn="ctr">
              <a:buNone/>
              <a:defRPr>
                <a:solidFill>
                  <a:schemeClr val="tx1">
                    <a:tint val="75000"/>
                  </a:schemeClr>
                </a:solidFill>
              </a:defRPr>
            </a:lvl5pPr>
            <a:lvl6pPr marL="2285987" indent="0" algn="ctr">
              <a:buNone/>
              <a:defRPr>
                <a:solidFill>
                  <a:schemeClr val="tx1">
                    <a:tint val="75000"/>
                  </a:schemeClr>
                </a:solidFill>
              </a:defRPr>
            </a:lvl6pPr>
            <a:lvl7pPr marL="2743184" indent="0" algn="ctr">
              <a:buNone/>
              <a:defRPr>
                <a:solidFill>
                  <a:schemeClr val="tx1">
                    <a:tint val="75000"/>
                  </a:schemeClr>
                </a:solidFill>
              </a:defRPr>
            </a:lvl7pPr>
            <a:lvl8pPr marL="3200381" indent="0" algn="ctr">
              <a:buNone/>
              <a:defRPr>
                <a:solidFill>
                  <a:schemeClr val="tx1">
                    <a:tint val="75000"/>
                  </a:schemeClr>
                </a:solidFill>
              </a:defRPr>
            </a:lvl8pPr>
            <a:lvl9pPr marL="3657579" indent="0" algn="ctr">
              <a:buNone/>
              <a:defRPr>
                <a:solidFill>
                  <a:schemeClr val="tx1">
                    <a:tint val="75000"/>
                  </a:schemeClr>
                </a:solidFill>
              </a:defRPr>
            </a:lvl9pPr>
          </a:lstStyle>
          <a:p>
            <a:r>
              <a:rPr lang="en-GB" dirty="0"/>
              <a:t>Enter document title here</a:t>
            </a:r>
          </a:p>
        </p:txBody>
      </p:sp>
      <p:sp>
        <p:nvSpPr>
          <p:cNvPr id="8" name="Content Placeholder 4"/>
          <p:cNvSpPr>
            <a:spLocks noGrp="1"/>
          </p:cNvSpPr>
          <p:nvPr userDrawn="1">
            <p:ph sz="quarter" idx="12" hasCustomPrompt="1"/>
          </p:nvPr>
        </p:nvSpPr>
        <p:spPr>
          <a:xfrm>
            <a:off x="525600" y="6096325"/>
            <a:ext cx="5205427" cy="313113"/>
          </a:xfrm>
          <a:prstGeom prst="rect">
            <a:avLst/>
          </a:prstGeom>
        </p:spPr>
        <p:txBody>
          <a:bodyPr lIns="0" tIns="36000" rIns="0" bIns="0" anchor="t" anchorCtr="0">
            <a:noAutofit/>
          </a:bodyPr>
          <a:lstStyle>
            <a:lvl1pPr marL="0" indent="0">
              <a:lnSpc>
                <a:spcPct val="100000"/>
              </a:lnSpc>
              <a:buNone/>
              <a:defRPr sz="1400" b="1">
                <a:solidFill>
                  <a:schemeClr val="accent1"/>
                </a:solidFill>
              </a:defRPr>
            </a:lvl1pPr>
            <a:lvl2pPr marL="355598" indent="0">
              <a:buNone/>
              <a:defRPr/>
            </a:lvl2pPr>
            <a:lvl3pPr marL="804858" indent="0">
              <a:buNone/>
              <a:defRPr/>
            </a:lvl3pPr>
          </a:lstStyle>
          <a:p>
            <a:pPr lvl="0"/>
            <a:r>
              <a:rPr lang="en-US" dirty="0"/>
              <a:t>Date</a:t>
            </a:r>
          </a:p>
        </p:txBody>
      </p:sp>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14410" y="5394521"/>
            <a:ext cx="1162768" cy="775180"/>
          </a:xfrm>
          <a:prstGeom prst="rect">
            <a:avLst/>
          </a:prstGeom>
        </p:spPr>
      </p:pic>
      <p:sp>
        <p:nvSpPr>
          <p:cNvPr id="3" name="Text Placeholder 2"/>
          <p:cNvSpPr>
            <a:spLocks noGrp="1"/>
          </p:cNvSpPr>
          <p:nvPr>
            <p:ph type="body" sz="quarter" idx="14"/>
          </p:nvPr>
        </p:nvSpPr>
        <p:spPr>
          <a:xfrm>
            <a:off x="532800" y="6442075"/>
            <a:ext cx="8920800" cy="284400"/>
          </a:xfrm>
        </p:spPr>
        <p:txBody>
          <a:bodyPr anchor="b" anchorCtr="0"/>
          <a:lstStyle>
            <a:lvl1pPr marL="0" indent="0">
              <a:buNone/>
              <a:defRPr sz="800">
                <a:solidFill>
                  <a:srgbClr val="DDDDDD"/>
                </a:solidFill>
              </a:defRPr>
            </a:lvl1pPr>
          </a:lstStyle>
          <a:p>
            <a:pPr lvl="0"/>
            <a:r>
              <a:rPr lang="en-US" dirty="0"/>
              <a:t>Click to edit Master text styles</a:t>
            </a:r>
          </a:p>
        </p:txBody>
      </p:sp>
    </p:spTree>
    <p:extLst>
      <p:ext uri="{BB962C8B-B14F-4D97-AF65-F5344CB8AC3E}">
        <p14:creationId xmlns:p14="http://schemas.microsoft.com/office/powerpoint/2010/main" val="160918142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523874" y="190233"/>
            <a:ext cx="8863965" cy="593565"/>
          </a:xfrm>
          <a:prstGeom prst="rect">
            <a:avLst/>
          </a:prstGeom>
        </p:spPr>
        <p:txBody>
          <a:bodyPr vert="horz" lIns="0" tIns="45720" rIns="91440" bIns="0" rtlCol="0" anchor="b" anchorCtr="0">
            <a:noAutofit/>
          </a:bodyPr>
          <a:lstStyle>
            <a:lvl1pPr>
              <a:lnSpc>
                <a:spcPct val="100000"/>
              </a:lnSpc>
              <a:defRPr/>
            </a:lvl1pPr>
          </a:lstStyle>
          <a:p>
            <a:r>
              <a:rPr lang="en-US"/>
              <a:t>Click to edit Master title style</a:t>
            </a:r>
            <a:endParaRPr lang="en-US" dirty="0"/>
          </a:p>
        </p:txBody>
      </p:sp>
    </p:spTree>
    <p:extLst>
      <p:ext uri="{BB962C8B-B14F-4D97-AF65-F5344CB8AC3E}">
        <p14:creationId xmlns:p14="http://schemas.microsoft.com/office/powerpoint/2010/main" val="412970125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23875" y="190233"/>
            <a:ext cx="8858250" cy="593565"/>
          </a:xfrm>
        </p:spPr>
        <p:txBody>
          <a:bodyPr/>
          <a:lstStyle>
            <a:lvl1pPr>
              <a:lnSpc>
                <a:spcPct val="100000"/>
              </a:lnSpc>
              <a:defRPr/>
            </a:lvl1pPr>
          </a:lstStyle>
          <a:p>
            <a:r>
              <a:rPr lang="en-US" dirty="0"/>
              <a:t>Click to edit Master title style</a:t>
            </a:r>
            <a:endParaRPr lang="en-GB" dirty="0"/>
          </a:p>
        </p:txBody>
      </p:sp>
      <p:sp>
        <p:nvSpPr>
          <p:cNvPr id="6" name="Content Placeholder 5"/>
          <p:cNvSpPr>
            <a:spLocks noGrp="1"/>
          </p:cNvSpPr>
          <p:nvPr>
            <p:ph sz="quarter" idx="10"/>
          </p:nvPr>
        </p:nvSpPr>
        <p:spPr>
          <a:xfrm>
            <a:off x="523875" y="1533600"/>
            <a:ext cx="8858250" cy="4559225"/>
          </a:xfrm>
        </p:spPr>
        <p:txBody>
          <a:bodyPr/>
          <a:lstStyle>
            <a:lvl1pPr marL="450000" indent="-450000">
              <a:lnSpc>
                <a:spcPct val="100000"/>
              </a:lnSpc>
              <a:defRPr sz="1600" b="0"/>
            </a:lvl1pPr>
            <a:lvl2pPr marL="907200" indent="-450000">
              <a:lnSpc>
                <a:spcPct val="100000"/>
              </a:lnSpc>
              <a:spcBef>
                <a:spcPts val="0"/>
              </a:spcBef>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endParaRPr lang="en-GB" dirty="0"/>
          </a:p>
        </p:txBody>
      </p:sp>
    </p:spTree>
    <p:extLst>
      <p:ext uri="{BB962C8B-B14F-4D97-AF65-F5344CB8AC3E}">
        <p14:creationId xmlns:p14="http://schemas.microsoft.com/office/powerpoint/2010/main" val="175659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0"/>
          </p:nvPr>
        </p:nvSpPr>
        <p:spPr>
          <a:xfrm>
            <a:off x="523874" y="1533600"/>
            <a:ext cx="4386285" cy="4559225"/>
          </a:xfrm>
        </p:spPr>
        <p:txBody>
          <a:bodyPr/>
          <a:lstStyle>
            <a:lvl1pPr marL="450000" indent="-450000">
              <a:defRPr sz="1600" b="0"/>
            </a:lvl1pPr>
            <a:lvl2pPr marL="907200" indent="-450000">
              <a:spcBef>
                <a:spcPts val="0"/>
              </a:spcBef>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endParaRPr lang="en-GB" dirty="0"/>
          </a:p>
        </p:txBody>
      </p:sp>
      <p:sp>
        <p:nvSpPr>
          <p:cNvPr id="4" name="Picture Placeholder 3"/>
          <p:cNvSpPr>
            <a:spLocks noGrp="1"/>
          </p:cNvSpPr>
          <p:nvPr>
            <p:ph type="pic" sz="quarter" idx="11"/>
          </p:nvPr>
        </p:nvSpPr>
        <p:spPr>
          <a:xfrm>
            <a:off x="5454000" y="1533524"/>
            <a:ext cx="3610800" cy="4559301"/>
          </a:xfrm>
        </p:spPr>
        <p:txBody>
          <a:bodyPr/>
          <a:lstStyle/>
          <a:p>
            <a:endParaRPr lang="en-GB"/>
          </a:p>
        </p:txBody>
      </p:sp>
    </p:spTree>
    <p:extLst>
      <p:ext uri="{BB962C8B-B14F-4D97-AF65-F5344CB8AC3E}">
        <p14:creationId xmlns:p14="http://schemas.microsoft.com/office/powerpoint/2010/main" val="1379577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ordslide">
    <p:spTree>
      <p:nvGrpSpPr>
        <p:cNvPr id="1" name=""/>
        <p:cNvGrpSpPr/>
        <p:nvPr/>
      </p:nvGrpSpPr>
      <p:grpSpPr>
        <a:xfrm>
          <a:off x="0" y="0"/>
          <a:ext cx="0" cy="0"/>
          <a:chOff x="0" y="0"/>
          <a:chExt cx="0" cy="0"/>
        </a:xfrm>
      </p:grpSpPr>
      <p:sp>
        <p:nvSpPr>
          <p:cNvPr id="2" name="Title 1"/>
          <p:cNvSpPr>
            <a:spLocks noGrp="1"/>
          </p:cNvSpPr>
          <p:nvPr>
            <p:ph type="title"/>
          </p:nvPr>
        </p:nvSpPr>
        <p:spPr>
          <a:xfrm>
            <a:off x="523875" y="190233"/>
            <a:ext cx="8858250" cy="593565"/>
          </a:xfrm>
        </p:spPr>
        <p:txBody>
          <a:bodyPr/>
          <a:lstStyle/>
          <a:p>
            <a:r>
              <a:rPr lang="en-US" dirty="0"/>
              <a:t>Click to edit Master title style</a:t>
            </a:r>
            <a:endParaRPr lang="en-GB" dirty="0"/>
          </a:p>
        </p:txBody>
      </p:sp>
      <p:sp>
        <p:nvSpPr>
          <p:cNvPr id="6" name="Content Placeholder 5"/>
          <p:cNvSpPr>
            <a:spLocks noGrp="1"/>
          </p:cNvSpPr>
          <p:nvPr>
            <p:ph sz="quarter" idx="10"/>
          </p:nvPr>
        </p:nvSpPr>
        <p:spPr>
          <a:xfrm>
            <a:off x="523875" y="1159200"/>
            <a:ext cx="8858250" cy="4932000"/>
          </a:xfrm>
        </p:spPr>
        <p:txBody>
          <a:bodyPr/>
          <a:lstStyle>
            <a:lvl1pPr marL="266700" indent="-266700">
              <a:defRPr sz="1400"/>
            </a:lvl1pPr>
            <a:lvl2pPr marL="630000" indent="-270000">
              <a:defRPr sz="1400"/>
            </a:lvl2pPr>
            <a:lvl3pPr marL="990000" indent="-270000">
              <a:defRPr sz="1400"/>
            </a:lvl3pPr>
            <a:lvl4pPr marL="990000" indent="-270000">
              <a:defRPr sz="1400"/>
            </a:lvl4pPr>
            <a:lvl5pPr marL="990000" indent="-2700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10239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xes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0" hasCustomPrompt="1"/>
          </p:nvPr>
        </p:nvSpPr>
        <p:spPr>
          <a:xfrm>
            <a:off x="1821600" y="1160463"/>
            <a:ext cx="7560525" cy="1540800"/>
          </a:xfrm>
        </p:spPr>
        <p:txBody>
          <a:bodyPr/>
          <a:lstStyle>
            <a:lvl1pPr marL="266700" indent="-266700">
              <a:defRPr sz="1200"/>
            </a:lvl1pPr>
            <a:lvl2pPr marL="630000" indent="-270000">
              <a:defRPr sz="1200"/>
            </a:lvl2pPr>
            <a:lvl3pPr>
              <a:defRPr sz="1200"/>
            </a:lvl3pPr>
            <a:lvl4pPr>
              <a:defRPr sz="1200"/>
            </a:lvl4pPr>
            <a:lvl5pPr>
              <a:defRPr sz="1200"/>
            </a:lvl5pPr>
          </a:lstStyle>
          <a:p>
            <a:pPr lvl="0"/>
            <a:r>
              <a:rPr lang="en-US" dirty="0"/>
              <a:t>x</a:t>
            </a:r>
          </a:p>
          <a:p>
            <a:pPr lvl="1"/>
            <a:r>
              <a:rPr lang="en-US" dirty="0"/>
              <a:t>x</a:t>
            </a:r>
          </a:p>
        </p:txBody>
      </p:sp>
      <p:sp>
        <p:nvSpPr>
          <p:cNvPr id="7" name="Text Placeholder 6"/>
          <p:cNvSpPr>
            <a:spLocks noGrp="1"/>
          </p:cNvSpPr>
          <p:nvPr>
            <p:ph type="body" sz="quarter" idx="11" hasCustomPrompt="1"/>
          </p:nvPr>
        </p:nvSpPr>
        <p:spPr>
          <a:xfrm>
            <a:off x="525439" y="1160463"/>
            <a:ext cx="1152161" cy="277200"/>
          </a:xfrm>
        </p:spPr>
        <p:txBody>
          <a:bodyPr/>
          <a:lstStyle>
            <a:lvl1pPr marL="0" indent="0">
              <a:buNone/>
              <a:defRPr sz="1200" b="1"/>
            </a:lvl1pPr>
          </a:lstStyle>
          <a:p>
            <a:pPr lvl="0"/>
            <a:r>
              <a:rPr lang="en-US" dirty="0"/>
              <a:t>x</a:t>
            </a:r>
          </a:p>
        </p:txBody>
      </p:sp>
      <p:sp>
        <p:nvSpPr>
          <p:cNvPr id="8" name="Content Placeholder 5"/>
          <p:cNvSpPr>
            <a:spLocks noGrp="1"/>
          </p:cNvSpPr>
          <p:nvPr>
            <p:ph sz="quarter" idx="12" hasCustomPrompt="1"/>
          </p:nvPr>
        </p:nvSpPr>
        <p:spPr>
          <a:xfrm>
            <a:off x="1821600" y="2854497"/>
            <a:ext cx="7560525" cy="1540800"/>
          </a:xfrm>
        </p:spPr>
        <p:txBody>
          <a:bodyPr/>
          <a:lstStyle>
            <a:lvl1pPr marL="266700" indent="-266700">
              <a:defRPr sz="1200"/>
            </a:lvl1pPr>
            <a:lvl2pPr marL="630000" indent="-270000">
              <a:defRPr sz="1200"/>
            </a:lvl2pPr>
            <a:lvl3pPr>
              <a:defRPr sz="1200"/>
            </a:lvl3pPr>
            <a:lvl4pPr>
              <a:defRPr sz="1200"/>
            </a:lvl4pPr>
            <a:lvl5pPr>
              <a:defRPr sz="1200"/>
            </a:lvl5pPr>
          </a:lstStyle>
          <a:p>
            <a:pPr lvl="0"/>
            <a:r>
              <a:rPr lang="en-US" dirty="0"/>
              <a:t>x</a:t>
            </a:r>
          </a:p>
          <a:p>
            <a:pPr lvl="1"/>
            <a:r>
              <a:rPr lang="en-US" dirty="0"/>
              <a:t>x</a:t>
            </a:r>
          </a:p>
        </p:txBody>
      </p:sp>
      <p:sp>
        <p:nvSpPr>
          <p:cNvPr id="9" name="Text Placeholder 6"/>
          <p:cNvSpPr>
            <a:spLocks noGrp="1"/>
          </p:cNvSpPr>
          <p:nvPr>
            <p:ph type="body" sz="quarter" idx="13" hasCustomPrompt="1"/>
          </p:nvPr>
        </p:nvSpPr>
        <p:spPr>
          <a:xfrm>
            <a:off x="523874" y="2854497"/>
            <a:ext cx="1153726" cy="277200"/>
          </a:xfrm>
        </p:spPr>
        <p:txBody>
          <a:bodyPr/>
          <a:lstStyle>
            <a:lvl1pPr marL="0" indent="0">
              <a:buNone/>
              <a:defRPr sz="1200" b="1"/>
            </a:lvl1pPr>
          </a:lstStyle>
          <a:p>
            <a:pPr lvl="0"/>
            <a:r>
              <a:rPr lang="en-US" dirty="0"/>
              <a:t>x</a:t>
            </a:r>
          </a:p>
        </p:txBody>
      </p:sp>
      <p:sp>
        <p:nvSpPr>
          <p:cNvPr id="10" name="Content Placeholder 5"/>
          <p:cNvSpPr>
            <a:spLocks noGrp="1"/>
          </p:cNvSpPr>
          <p:nvPr>
            <p:ph sz="quarter" idx="14" hasCustomPrompt="1"/>
          </p:nvPr>
        </p:nvSpPr>
        <p:spPr>
          <a:xfrm>
            <a:off x="1821600" y="4548531"/>
            <a:ext cx="7560525" cy="1540800"/>
          </a:xfrm>
        </p:spPr>
        <p:txBody>
          <a:bodyPr/>
          <a:lstStyle>
            <a:lvl1pPr marL="266700" indent="-266700">
              <a:defRPr sz="1200"/>
            </a:lvl1pPr>
            <a:lvl2pPr marL="630000" indent="-270000">
              <a:defRPr sz="1200"/>
            </a:lvl2pPr>
            <a:lvl3pPr>
              <a:defRPr sz="1200"/>
            </a:lvl3pPr>
            <a:lvl4pPr>
              <a:defRPr sz="1200"/>
            </a:lvl4pPr>
            <a:lvl5pPr>
              <a:defRPr sz="1200"/>
            </a:lvl5pPr>
          </a:lstStyle>
          <a:p>
            <a:pPr lvl="0"/>
            <a:r>
              <a:rPr lang="en-US" dirty="0"/>
              <a:t>x</a:t>
            </a:r>
          </a:p>
          <a:p>
            <a:pPr lvl="1"/>
            <a:r>
              <a:rPr lang="en-US" dirty="0"/>
              <a:t>x</a:t>
            </a:r>
          </a:p>
        </p:txBody>
      </p:sp>
      <p:sp>
        <p:nvSpPr>
          <p:cNvPr id="11" name="Text Placeholder 6"/>
          <p:cNvSpPr>
            <a:spLocks noGrp="1"/>
          </p:cNvSpPr>
          <p:nvPr>
            <p:ph type="body" sz="quarter" idx="15" hasCustomPrompt="1"/>
          </p:nvPr>
        </p:nvSpPr>
        <p:spPr>
          <a:xfrm>
            <a:off x="523874" y="4548531"/>
            <a:ext cx="1153726" cy="277200"/>
          </a:xfrm>
        </p:spPr>
        <p:txBody>
          <a:bodyPr/>
          <a:lstStyle>
            <a:lvl1pPr marL="0" indent="0">
              <a:buNone/>
              <a:defRPr sz="1200" b="1"/>
            </a:lvl1pPr>
          </a:lstStyle>
          <a:p>
            <a:pPr lvl="0"/>
            <a:r>
              <a:rPr lang="en-US" dirty="0"/>
              <a:t>x</a:t>
            </a:r>
          </a:p>
        </p:txBody>
      </p:sp>
    </p:spTree>
    <p:extLst>
      <p:ext uri="{BB962C8B-B14F-4D97-AF65-F5344CB8AC3E}">
        <p14:creationId xmlns:p14="http://schemas.microsoft.com/office/powerpoint/2010/main" val="94426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0"/>
          </p:nvPr>
        </p:nvSpPr>
        <p:spPr>
          <a:xfrm>
            <a:off x="525600" y="1771200"/>
            <a:ext cx="3891600" cy="4307243"/>
          </a:xfrm>
        </p:spPr>
        <p:txBody>
          <a:bodyPr/>
          <a:lstStyle>
            <a:lvl1pPr marL="266700" indent="-266700">
              <a:defRPr sz="1200"/>
            </a:lvl1pPr>
            <a:lvl2pPr marL="630000" indent="-270000">
              <a:defRPr sz="1200"/>
            </a:lvl2pPr>
            <a:lvl3pPr marL="990000" indent="-270000">
              <a:defRPr sz="1200"/>
            </a:lvl3pPr>
            <a:lvl4pPr marL="990000" indent="-270000">
              <a:defRPr sz="1200"/>
            </a:lvl4pPr>
            <a:lvl5pPr marL="990000" indent="-2700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5"/>
          <p:cNvSpPr>
            <a:spLocks noGrp="1"/>
          </p:cNvSpPr>
          <p:nvPr>
            <p:ph sz="quarter" idx="11"/>
          </p:nvPr>
        </p:nvSpPr>
        <p:spPr>
          <a:xfrm>
            <a:off x="5490525" y="1771200"/>
            <a:ext cx="3891600" cy="4307242"/>
          </a:xfrm>
        </p:spPr>
        <p:txBody>
          <a:bodyPr/>
          <a:lstStyle>
            <a:lvl1pPr marL="266700" indent="-266700">
              <a:defRPr sz="1200"/>
            </a:lvl1pPr>
            <a:lvl2pPr marL="630000" indent="-270000">
              <a:defRPr sz="1200"/>
            </a:lvl2pPr>
            <a:lvl3pPr marL="990000" indent="-270000">
              <a:defRPr sz="1200"/>
            </a:lvl3pPr>
            <a:lvl4pPr marL="990000" indent="-270000">
              <a:defRPr sz="1200"/>
            </a:lvl4pPr>
            <a:lvl5pPr marL="990000" indent="-2700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523875" y="1160463"/>
            <a:ext cx="3892550" cy="336550"/>
          </a:xfrm>
        </p:spPr>
        <p:txBody>
          <a:bodyPr lIns="90000"/>
          <a:lstStyle>
            <a:lvl1pPr marL="0" indent="0" algn="ctr">
              <a:spcBef>
                <a:spcPts val="0"/>
              </a:spcBef>
              <a:spcAft>
                <a:spcPts val="0"/>
              </a:spcAft>
              <a:buNone/>
              <a:defRPr b="1">
                <a:solidFill>
                  <a:schemeClr val="accent1"/>
                </a:solidFill>
              </a:defRPr>
            </a:lvl1pPr>
          </a:lstStyle>
          <a:p>
            <a:pPr lvl="0"/>
            <a:r>
              <a:rPr lang="en-US" dirty="0"/>
              <a:t>Click to edit Master text styles</a:t>
            </a:r>
          </a:p>
        </p:txBody>
      </p:sp>
      <p:sp>
        <p:nvSpPr>
          <p:cNvPr id="11" name="Text Placeholder 9"/>
          <p:cNvSpPr>
            <a:spLocks noGrp="1"/>
          </p:cNvSpPr>
          <p:nvPr>
            <p:ph type="body" sz="quarter" idx="13"/>
          </p:nvPr>
        </p:nvSpPr>
        <p:spPr>
          <a:xfrm>
            <a:off x="5488414" y="1160463"/>
            <a:ext cx="3892550" cy="336550"/>
          </a:xfrm>
        </p:spPr>
        <p:txBody>
          <a:bodyPr lIns="90000"/>
          <a:lstStyle>
            <a:lvl1pPr marL="0" indent="0" algn="ctr">
              <a:spcBef>
                <a:spcPts val="0"/>
              </a:spcBef>
              <a:spcAft>
                <a:spcPts val="0"/>
              </a:spcAft>
              <a:buNone/>
              <a:defRPr b="1">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2932379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Tex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0"/>
          </p:nvPr>
        </p:nvSpPr>
        <p:spPr>
          <a:xfrm>
            <a:off x="525600" y="1772462"/>
            <a:ext cx="2206800" cy="4320363"/>
          </a:xfrm>
        </p:spPr>
        <p:txBody>
          <a:bodyPr/>
          <a:lstStyle>
            <a:lvl1pPr marL="266700" indent="-266700">
              <a:defRPr sz="1200"/>
            </a:lvl1pPr>
            <a:lvl2pPr marL="630000" indent="-270000">
              <a:defRPr sz="1200"/>
            </a:lvl2pPr>
            <a:lvl3pPr marL="990000" indent="-270000">
              <a:defRPr sz="1200"/>
            </a:lvl3pPr>
            <a:lvl4pPr marL="990000" indent="-270000">
              <a:defRPr sz="1200"/>
            </a:lvl4pPr>
            <a:lvl5pPr marL="990000" indent="-2700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5"/>
          <p:cNvSpPr>
            <a:spLocks noGrp="1"/>
          </p:cNvSpPr>
          <p:nvPr>
            <p:ph sz="quarter" idx="11"/>
          </p:nvPr>
        </p:nvSpPr>
        <p:spPr>
          <a:xfrm>
            <a:off x="3846877" y="1772463"/>
            <a:ext cx="2206800" cy="4320362"/>
          </a:xfrm>
        </p:spPr>
        <p:txBody>
          <a:bodyPr/>
          <a:lstStyle>
            <a:lvl1pPr marL="266700" indent="-266700">
              <a:defRPr sz="1200"/>
            </a:lvl1pPr>
            <a:lvl2pPr marL="630000" indent="-270000">
              <a:defRPr sz="1200"/>
            </a:lvl2pPr>
            <a:lvl3pPr marL="990000" indent="-270000">
              <a:defRPr sz="1200"/>
            </a:lvl3pPr>
            <a:lvl4pPr marL="990000" indent="-270000">
              <a:defRPr sz="1200"/>
            </a:lvl4pPr>
            <a:lvl5pPr marL="990000" indent="-2700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525600" y="1160463"/>
            <a:ext cx="2206800" cy="336550"/>
          </a:xfrm>
        </p:spPr>
        <p:txBody>
          <a:bodyPr lIns="90000"/>
          <a:lstStyle>
            <a:lvl1pPr marL="0" indent="0" algn="ctr">
              <a:spcBef>
                <a:spcPts val="0"/>
              </a:spcBef>
              <a:spcAft>
                <a:spcPts val="0"/>
              </a:spcAft>
              <a:buNone/>
              <a:defRPr b="1">
                <a:solidFill>
                  <a:schemeClr val="accent1"/>
                </a:solidFill>
              </a:defRPr>
            </a:lvl1pPr>
          </a:lstStyle>
          <a:p>
            <a:pPr lvl="0"/>
            <a:r>
              <a:rPr lang="en-US" dirty="0"/>
              <a:t>Click to edit Master text styles</a:t>
            </a:r>
          </a:p>
        </p:txBody>
      </p:sp>
      <p:sp>
        <p:nvSpPr>
          <p:cNvPr id="11" name="Text Placeholder 9"/>
          <p:cNvSpPr>
            <a:spLocks noGrp="1"/>
          </p:cNvSpPr>
          <p:nvPr>
            <p:ph type="body" sz="quarter" idx="13"/>
          </p:nvPr>
        </p:nvSpPr>
        <p:spPr>
          <a:xfrm>
            <a:off x="3846877" y="1160463"/>
            <a:ext cx="2206800" cy="336550"/>
          </a:xfrm>
        </p:spPr>
        <p:txBody>
          <a:bodyPr lIns="90000"/>
          <a:lstStyle>
            <a:lvl1pPr marL="0" indent="0" algn="ctr">
              <a:spcBef>
                <a:spcPts val="0"/>
              </a:spcBef>
              <a:spcAft>
                <a:spcPts val="0"/>
              </a:spcAft>
              <a:buNone/>
              <a:defRPr b="1">
                <a:solidFill>
                  <a:schemeClr val="accent1"/>
                </a:solidFill>
              </a:defRPr>
            </a:lvl1pPr>
          </a:lstStyle>
          <a:p>
            <a:pPr lvl="0"/>
            <a:r>
              <a:rPr lang="en-US" dirty="0"/>
              <a:t>Click to edit Master text styles</a:t>
            </a:r>
          </a:p>
        </p:txBody>
      </p:sp>
      <p:sp>
        <p:nvSpPr>
          <p:cNvPr id="14" name="Content Placeholder 5"/>
          <p:cNvSpPr>
            <a:spLocks noGrp="1"/>
          </p:cNvSpPr>
          <p:nvPr>
            <p:ph sz="quarter" idx="14"/>
          </p:nvPr>
        </p:nvSpPr>
        <p:spPr>
          <a:xfrm>
            <a:off x="7168154" y="1772463"/>
            <a:ext cx="2206800" cy="4320362"/>
          </a:xfrm>
        </p:spPr>
        <p:txBody>
          <a:bodyPr/>
          <a:lstStyle>
            <a:lvl1pPr marL="266700" indent="-266700">
              <a:defRPr sz="1200"/>
            </a:lvl1pPr>
            <a:lvl2pPr marL="630000" indent="-270000">
              <a:defRPr sz="1200"/>
            </a:lvl2pPr>
            <a:lvl3pPr marL="990000" indent="-270000">
              <a:defRPr sz="1200"/>
            </a:lvl3pPr>
            <a:lvl4pPr marL="990000" indent="-270000">
              <a:defRPr sz="1200"/>
            </a:lvl4pPr>
            <a:lvl5pPr marL="990000" indent="-2700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9"/>
          <p:cNvSpPr>
            <a:spLocks noGrp="1"/>
          </p:cNvSpPr>
          <p:nvPr>
            <p:ph type="body" sz="quarter" idx="15"/>
          </p:nvPr>
        </p:nvSpPr>
        <p:spPr>
          <a:xfrm>
            <a:off x="7168154" y="1160463"/>
            <a:ext cx="2206800" cy="336550"/>
          </a:xfrm>
        </p:spPr>
        <p:txBody>
          <a:bodyPr lIns="90000"/>
          <a:lstStyle>
            <a:lvl1pPr marL="0" indent="0" algn="ctr">
              <a:spcBef>
                <a:spcPts val="0"/>
              </a:spcBef>
              <a:spcAft>
                <a:spcPts val="0"/>
              </a:spcAft>
              <a:buNone/>
              <a:defRPr b="1">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662479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ordslide with Quotes - 2 Pa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9"/>
          <p:cNvSpPr>
            <a:spLocks noGrp="1"/>
          </p:cNvSpPr>
          <p:nvPr>
            <p:ph type="body" sz="quarter" idx="12"/>
          </p:nvPr>
        </p:nvSpPr>
        <p:spPr>
          <a:xfrm>
            <a:off x="523874" y="1170000"/>
            <a:ext cx="4429125" cy="324000"/>
          </a:xfrm>
        </p:spPr>
        <p:txBody>
          <a:bodyPr lIns="0"/>
          <a:lstStyle>
            <a:lvl1pPr marL="0" indent="0" algn="l">
              <a:spcBef>
                <a:spcPts val="0"/>
              </a:spcBef>
              <a:spcAft>
                <a:spcPts val="0"/>
              </a:spcAft>
              <a:buNone/>
              <a:defRPr b="1">
                <a:solidFill>
                  <a:schemeClr val="accent1"/>
                </a:solidFill>
              </a:defRPr>
            </a:lvl1pPr>
          </a:lstStyle>
          <a:p>
            <a:pPr lvl="0"/>
            <a:r>
              <a:rPr lang="en-US" dirty="0"/>
              <a:t>Click to edit Master text styles</a:t>
            </a:r>
          </a:p>
        </p:txBody>
      </p:sp>
      <p:sp>
        <p:nvSpPr>
          <p:cNvPr id="5" name="Content Placeholder 5"/>
          <p:cNvSpPr>
            <a:spLocks noGrp="1"/>
          </p:cNvSpPr>
          <p:nvPr>
            <p:ph sz="quarter" idx="10"/>
          </p:nvPr>
        </p:nvSpPr>
        <p:spPr>
          <a:xfrm>
            <a:off x="523875" y="1537200"/>
            <a:ext cx="4420800" cy="2088000"/>
          </a:xfrm>
        </p:spPr>
        <p:txBody>
          <a:bodyPr/>
          <a:lstStyle>
            <a:lvl1pPr marL="266700" indent="-266700">
              <a:defRPr/>
            </a:lvl1pPr>
            <a:lvl2pPr marL="630000" indent="-270000">
              <a:defRPr/>
            </a:lvl2pPr>
            <a:lvl3pPr marL="990000" indent="-270000">
              <a:defRPr/>
            </a:lvl3pPr>
            <a:lvl4pPr marL="990000" indent="-270000">
              <a:defRPr/>
            </a:lvl4pPr>
            <a:lvl5pPr marL="990000" indent="-2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p:cNvSpPr>
            <a:spLocks noGrp="1"/>
          </p:cNvSpPr>
          <p:nvPr>
            <p:ph sz="quarter" idx="13" hasCustomPrompt="1"/>
          </p:nvPr>
        </p:nvSpPr>
        <p:spPr>
          <a:xfrm>
            <a:off x="5418000" y="1170000"/>
            <a:ext cx="3956400" cy="2455200"/>
          </a:xfrm>
        </p:spPr>
        <p:txBody>
          <a:bodyPr lIns="90000"/>
          <a:lstStyle>
            <a:lvl1pPr marL="265113" indent="-265113">
              <a:spcBef>
                <a:spcPts val="0"/>
              </a:spcBef>
              <a:buNone/>
              <a:tabLst>
                <a:tab pos="806400" algn="l"/>
                <a:tab pos="986400" algn="l"/>
                <a:tab pos="990000" algn="l"/>
              </a:tabLst>
              <a:defRPr sz="1200" i="0"/>
            </a:lvl1pPr>
            <a:lvl2pPr marL="266700" indent="-26988">
              <a:buNone/>
              <a:defRPr i="1"/>
            </a:lvl2pPr>
            <a:lvl3pPr marL="630238" indent="-274638">
              <a:defRPr/>
            </a:lvl3pPr>
            <a:lvl4pPr marL="630238" indent="-274638">
              <a:defRPr/>
            </a:lvl4pPr>
            <a:lvl5pPr marL="630238" indent="-274638">
              <a:defRPr/>
            </a:lvl5pPr>
          </a:lstStyle>
          <a:p>
            <a:pPr lvl="0"/>
            <a:r>
              <a:rPr lang="en-US" dirty="0"/>
              <a:t>“... Click to edit Master text styles ...”</a:t>
            </a:r>
          </a:p>
        </p:txBody>
      </p:sp>
      <p:sp>
        <p:nvSpPr>
          <p:cNvPr id="8" name="Text Placeholder 9"/>
          <p:cNvSpPr>
            <a:spLocks noGrp="1"/>
          </p:cNvSpPr>
          <p:nvPr>
            <p:ph type="body" sz="quarter" idx="14"/>
          </p:nvPr>
        </p:nvSpPr>
        <p:spPr>
          <a:xfrm>
            <a:off x="523874" y="3722400"/>
            <a:ext cx="4429125" cy="324000"/>
          </a:xfrm>
        </p:spPr>
        <p:txBody>
          <a:bodyPr lIns="0"/>
          <a:lstStyle>
            <a:lvl1pPr marL="0" indent="0" algn="l">
              <a:spcBef>
                <a:spcPts val="0"/>
              </a:spcBef>
              <a:spcAft>
                <a:spcPts val="0"/>
              </a:spcAft>
              <a:buNone/>
              <a:defRPr b="1">
                <a:solidFill>
                  <a:schemeClr val="accent1"/>
                </a:solidFill>
              </a:defRPr>
            </a:lvl1pPr>
          </a:lstStyle>
          <a:p>
            <a:pPr lvl="0"/>
            <a:r>
              <a:rPr lang="en-US" dirty="0"/>
              <a:t>Click to edit Master text styles</a:t>
            </a:r>
          </a:p>
        </p:txBody>
      </p:sp>
      <p:sp>
        <p:nvSpPr>
          <p:cNvPr id="9" name="Content Placeholder 5"/>
          <p:cNvSpPr>
            <a:spLocks noGrp="1"/>
          </p:cNvSpPr>
          <p:nvPr>
            <p:ph sz="quarter" idx="15"/>
          </p:nvPr>
        </p:nvSpPr>
        <p:spPr>
          <a:xfrm>
            <a:off x="523875" y="4089600"/>
            <a:ext cx="4420800" cy="2088000"/>
          </a:xfrm>
        </p:spPr>
        <p:txBody>
          <a:bodyPr/>
          <a:lstStyle>
            <a:lvl1pPr marL="266700" indent="-266700">
              <a:defRPr/>
            </a:lvl1pPr>
            <a:lvl2pPr marL="630000" indent="-270000">
              <a:defRPr/>
            </a:lvl2pPr>
            <a:lvl3pPr marL="990000" indent="-270000">
              <a:defRPr/>
            </a:lvl3pPr>
            <a:lvl4pPr marL="990000" indent="-270000">
              <a:defRPr/>
            </a:lvl4pPr>
            <a:lvl5pPr marL="990000" indent="-2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5"/>
          <p:cNvSpPr>
            <a:spLocks noGrp="1"/>
          </p:cNvSpPr>
          <p:nvPr>
            <p:ph sz="quarter" idx="16" hasCustomPrompt="1"/>
          </p:nvPr>
        </p:nvSpPr>
        <p:spPr>
          <a:xfrm>
            <a:off x="5431440" y="3722400"/>
            <a:ext cx="3956400" cy="2455200"/>
          </a:xfrm>
        </p:spPr>
        <p:txBody>
          <a:bodyPr lIns="90000"/>
          <a:lstStyle>
            <a:lvl1pPr marL="266400" indent="-266400">
              <a:spcBef>
                <a:spcPts val="0"/>
              </a:spcBef>
              <a:buNone/>
              <a:tabLst>
                <a:tab pos="806400" algn="l"/>
                <a:tab pos="986400" algn="l"/>
                <a:tab pos="990000" algn="l"/>
              </a:tabLst>
              <a:defRPr sz="1200" i="0"/>
            </a:lvl1pPr>
            <a:lvl2pPr marL="266700" indent="-26988">
              <a:buNone/>
              <a:defRPr i="1"/>
            </a:lvl2pPr>
            <a:lvl3pPr marL="630238" indent="-274638">
              <a:defRPr/>
            </a:lvl3pPr>
            <a:lvl4pPr marL="630238" indent="-274638">
              <a:defRPr/>
            </a:lvl4pPr>
            <a:lvl5pPr marL="630238" indent="-274638">
              <a:defRPr/>
            </a:lvl5pPr>
          </a:lstStyle>
          <a:p>
            <a:pPr lvl="0"/>
            <a:r>
              <a:rPr lang="en-US" dirty="0"/>
              <a:t>“... Click to edit Master text styles ...”</a:t>
            </a:r>
          </a:p>
        </p:txBody>
      </p:sp>
    </p:spTree>
    <p:extLst>
      <p:ext uri="{BB962C8B-B14F-4D97-AF65-F5344CB8AC3E}">
        <p14:creationId xmlns:p14="http://schemas.microsoft.com/office/powerpoint/2010/main" val="330812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5"/>
            </p:custDataLst>
            <p:extLst>
              <p:ext uri="{D42A27DB-BD31-4B8C-83A1-F6EECF244321}">
                <p14:modId xmlns:p14="http://schemas.microsoft.com/office/powerpoint/2010/main" val="4218633893"/>
              </p:ext>
            </p:extLst>
          </p:nvPr>
        </p:nvGraphicFramePr>
        <p:xfrm>
          <a:off x="1722" y="1591"/>
          <a:ext cx="1719" cy="1587"/>
        </p:xfrm>
        <a:graphic>
          <a:graphicData uri="http://schemas.openxmlformats.org/presentationml/2006/ole">
            <mc:AlternateContent xmlns:mc="http://schemas.openxmlformats.org/markup-compatibility/2006">
              <mc:Choice xmlns:v="urn:schemas-microsoft-com:vml" Requires="v">
                <p:oleObj spid="_x0000_s1051" name="think-cell Slide" r:id="rId17" imgW="270" imgH="270" progId="TCLayout.ActiveDocument.1">
                  <p:embed/>
                </p:oleObj>
              </mc:Choice>
              <mc:Fallback>
                <p:oleObj name="think-cell Slide" r:id="rId17" imgW="270" imgH="270" progId="TCLayout.ActiveDocument.1">
                  <p:embed/>
                  <p:pic>
                    <p:nvPicPr>
                      <p:cNvPr id="7" name="Object 6" hidden="1"/>
                      <p:cNvPicPr/>
                      <p:nvPr/>
                    </p:nvPicPr>
                    <p:blipFill>
                      <a:blip r:embed="rId18"/>
                      <a:stretch>
                        <a:fillRect/>
                      </a:stretch>
                    </p:blipFill>
                    <p:spPr>
                      <a:xfrm>
                        <a:off x="1722" y="1591"/>
                        <a:ext cx="1719" cy="1587"/>
                      </a:xfrm>
                      <a:prstGeom prst="rect">
                        <a:avLst/>
                      </a:prstGeom>
                    </p:spPr>
                  </p:pic>
                </p:oleObj>
              </mc:Fallback>
            </mc:AlternateContent>
          </a:graphicData>
        </a:graphic>
      </p:graphicFrame>
      <p:sp>
        <p:nvSpPr>
          <p:cNvPr id="3" name="Rectangle 2" hidden="1"/>
          <p:cNvSpPr/>
          <p:nvPr userDrawn="1">
            <p:custDataLst>
              <p:tags r:id="rId16"/>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1700" b="1" i="0" baseline="0" dirty="0" err="1">
              <a:solidFill>
                <a:srgbClr val="000000"/>
              </a:solidFill>
              <a:latin typeface="Arial" panose="020B0604020202020204" pitchFamily="34" charset="0"/>
              <a:ea typeface="+mj-ea"/>
              <a:cs typeface="+mj-cs"/>
              <a:sym typeface="Arial" panose="020B0604020202020204" pitchFamily="34" charset="0"/>
            </a:endParaRPr>
          </a:p>
        </p:txBody>
      </p:sp>
      <p:sp>
        <p:nvSpPr>
          <p:cNvPr id="15" name="Title Placeholder 1"/>
          <p:cNvSpPr>
            <a:spLocks noGrp="1"/>
          </p:cNvSpPr>
          <p:nvPr>
            <p:ph type="title"/>
          </p:nvPr>
        </p:nvSpPr>
        <p:spPr>
          <a:xfrm>
            <a:off x="523874" y="190233"/>
            <a:ext cx="8858251" cy="593565"/>
          </a:xfrm>
          <a:prstGeom prst="rect">
            <a:avLst/>
          </a:prstGeom>
        </p:spPr>
        <p:txBody>
          <a:bodyPr vert="horz" lIns="0" tIns="45720" rIns="91440" bIns="0" rtlCol="0" anchor="b" anchorCtr="0">
            <a:noAutofit/>
          </a:bodyPr>
          <a:lstStyle/>
          <a:p>
            <a:r>
              <a:rPr lang="en-US" dirty="0"/>
              <a:t>Click to edit Master title style</a:t>
            </a:r>
          </a:p>
        </p:txBody>
      </p:sp>
      <p:cxnSp>
        <p:nvCxnSpPr>
          <p:cNvPr id="9" name="Straight Connector 8"/>
          <p:cNvCxnSpPr/>
          <p:nvPr/>
        </p:nvCxnSpPr>
        <p:spPr>
          <a:xfrm>
            <a:off x="518160" y="935069"/>
            <a:ext cx="8869680" cy="0"/>
          </a:xfrm>
          <a:prstGeom prst="line">
            <a:avLst/>
          </a:prstGeom>
          <a:ln w="44450">
            <a:solidFill>
              <a:srgbClr val="8E8E8E"/>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60400" y="6462000"/>
            <a:ext cx="422071" cy="282257"/>
          </a:xfrm>
          <a:prstGeom prst="rect">
            <a:avLst/>
          </a:prstGeom>
        </p:spPr>
      </p:pic>
      <p:sp>
        <p:nvSpPr>
          <p:cNvPr id="8" name="Slide Number"/>
          <p:cNvSpPr txBox="1">
            <a:spLocks/>
          </p:cNvSpPr>
          <p:nvPr userDrawn="1"/>
        </p:nvSpPr>
        <p:spPr>
          <a:xfrm>
            <a:off x="277200" y="6494400"/>
            <a:ext cx="291600" cy="277200"/>
          </a:xfrm>
          <a:prstGeom prst="rect">
            <a:avLst/>
          </a:prstGeom>
        </p:spPr>
        <p:txBody>
          <a:bodyPr vert="horz" lIns="0" tIns="0" rIns="35999" bIns="0" rtlCol="0" anchor="b" anchorCtr="0">
            <a:noAutofit/>
          </a:bodyPr>
          <a:lstStyle>
            <a:defPPr>
              <a:defRPr lang="en-US"/>
            </a:defPPr>
            <a:lvl1pPr marL="0" algn="r" defTabSz="914400" rtl="0" eaLnBrk="1" latinLnBrk="0" hangingPunct="1">
              <a:defRPr sz="1000" kern="120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hangingPunct="1">
              <a:lnSpc>
                <a:spcPct val="100000"/>
              </a:lnSpc>
              <a:spcBef>
                <a:spcPts val="0"/>
              </a:spcBef>
              <a:spcAft>
                <a:spcPts val="0"/>
              </a:spcAft>
            </a:pPr>
            <a:fld id="{4CCFD97A-2F18-405B-A62B-CBDE95968DB8}" type="slidenum">
              <a:rPr lang="en-US" sz="900" b="1" i="0" u="none" smtClean="0">
                <a:solidFill>
                  <a:schemeClr val="accent1"/>
                </a:solidFill>
                <a:latin typeface="Arial" panose="020B0604020202020204" pitchFamily="34" charset="0"/>
              </a:rPr>
              <a:pPr algn="r" hangingPunct="1">
                <a:lnSpc>
                  <a:spcPct val="100000"/>
                </a:lnSpc>
                <a:spcBef>
                  <a:spcPts val="0"/>
                </a:spcBef>
                <a:spcAft>
                  <a:spcPts val="0"/>
                </a:spcAft>
              </a:pPr>
              <a:t>‹#›</a:t>
            </a:fld>
            <a:endParaRPr lang="en-US" sz="900" b="1" i="0" u="none" dirty="0">
              <a:solidFill>
                <a:schemeClr val="accent1"/>
              </a:solidFill>
              <a:latin typeface="Arial" panose="020B0604020202020204" pitchFamily="34" charset="0"/>
            </a:endParaRPr>
          </a:p>
        </p:txBody>
      </p:sp>
      <p:sp>
        <p:nvSpPr>
          <p:cNvPr id="2" name="Text Placeholder 1"/>
          <p:cNvSpPr>
            <a:spLocks noGrp="1"/>
          </p:cNvSpPr>
          <p:nvPr>
            <p:ph type="body" idx="1"/>
          </p:nvPr>
        </p:nvSpPr>
        <p:spPr>
          <a:xfrm>
            <a:off x="523875" y="1159799"/>
            <a:ext cx="8858250" cy="4933025"/>
          </a:xfrm>
          <a:prstGeom prst="rect">
            <a:avLst/>
          </a:prstGeom>
        </p:spPr>
        <p:txBody>
          <a:bodyPr vert="horz" lIns="0" tIns="46800" rIns="90000" bIns="4680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Box 9"/>
          <p:cNvSpPr txBox="1"/>
          <p:nvPr userDrawn="1"/>
        </p:nvSpPr>
        <p:spPr>
          <a:xfrm>
            <a:off x="914400" y="6555600"/>
            <a:ext cx="784860" cy="215444"/>
          </a:xfrm>
          <a:prstGeom prst="rect">
            <a:avLst/>
          </a:prstGeom>
          <a:noFill/>
        </p:spPr>
        <p:txBody>
          <a:bodyPr wrap="square" lIns="0" tIns="0" rIns="0" bIns="0" rtlCol="0" anchor="b" anchorCtr="0">
            <a:noAutofit/>
          </a:bodyPr>
          <a:lstStyle/>
          <a:p>
            <a:pPr>
              <a:lnSpc>
                <a:spcPct val="100000"/>
              </a:lnSpc>
            </a:pPr>
            <a:r>
              <a:rPr lang="en-US" sz="800" b="1" dirty="0">
                <a:solidFill>
                  <a:srgbClr val="8E8E8E"/>
                </a:solidFill>
                <a:latin typeface="+mn-lt"/>
              </a:rPr>
              <a:t>CONFIDENTIAL</a:t>
            </a:r>
          </a:p>
        </p:txBody>
      </p:sp>
      <p:sp>
        <p:nvSpPr>
          <p:cNvPr id="11" name="Draft1"/>
          <p:cNvSpPr txBox="1"/>
          <p:nvPr userDrawn="1"/>
        </p:nvSpPr>
        <p:spPr>
          <a:xfrm>
            <a:off x="1699259" y="6555600"/>
            <a:ext cx="2614613" cy="215444"/>
          </a:xfrm>
          <a:prstGeom prst="rect">
            <a:avLst/>
          </a:prstGeom>
          <a:noFill/>
        </p:spPr>
        <p:txBody>
          <a:bodyPr wrap="square" lIns="0" tIns="0" rIns="0" bIns="0" rtlCol="0" anchor="b" anchorCtr="0">
            <a:noAutofit/>
          </a:bodyPr>
          <a:lstStyle/>
          <a:p>
            <a:pPr>
              <a:lnSpc>
                <a:spcPct val="100000"/>
              </a:lnSpc>
            </a:pPr>
            <a:r>
              <a:rPr lang="en-US" sz="800" b="1" dirty="0">
                <a:solidFill>
                  <a:srgbClr val="8E8E8E"/>
                </a:solidFill>
                <a:latin typeface="+mn-lt"/>
              </a:rPr>
              <a:t>|  DRAFT</a:t>
            </a:r>
          </a:p>
        </p:txBody>
      </p:sp>
      <p:sp>
        <p:nvSpPr>
          <p:cNvPr id="12" name="FilePath" descr="[FILEPATH]" hidden="1"/>
          <p:cNvSpPr txBox="1"/>
          <p:nvPr userDrawn="1"/>
        </p:nvSpPr>
        <p:spPr>
          <a:xfrm>
            <a:off x="1785000" y="6658677"/>
            <a:ext cx="6336000" cy="157590"/>
          </a:xfrm>
          <a:prstGeom prst="rect">
            <a:avLst/>
          </a:prstGeom>
        </p:spPr>
        <p:txBody>
          <a:bodyPr vert="horz" wrap="none" lIns="90000" tIns="46800" rIns="90000" bIns="46800" rtlCol="0">
            <a:noAutofit/>
          </a:bodyPr>
          <a:lstStyle/>
          <a:p>
            <a:pPr algn="ctr"/>
            <a:r>
              <a:rPr lang="en-GB" sz="600">
                <a:solidFill>
                  <a:srgbClr val="8E8E8E"/>
                </a:solidFill>
              </a:rPr>
              <a:t>C:\Users\a.budhiraja\Documents\10. Study Group\1. Decks\Interim Update II\Exec Summary\Study Group Interim Updatd II_Exec Summary_110619.pptx</a:t>
            </a:r>
            <a:endParaRPr lang="en-GB" sz="600" dirty="0">
              <a:solidFill>
                <a:srgbClr val="8E8E8E"/>
              </a:solidFill>
            </a:endParaRPr>
          </a:p>
        </p:txBody>
      </p:sp>
    </p:spTree>
    <p:extLst>
      <p:ext uri="{BB962C8B-B14F-4D97-AF65-F5344CB8AC3E}">
        <p14:creationId xmlns:p14="http://schemas.microsoft.com/office/powerpoint/2010/main" val="149508491"/>
      </p:ext>
    </p:extLst>
  </p:cSld>
  <p:clrMap bg1="lt1" tx1="dk1" bg2="lt2" tx2="dk2" accent1="accent1" accent2="accent2" accent3="accent3" accent4="accent4" accent5="accent5" accent6="accent6" hlink="hlink" folHlink="folHlink"/>
  <p:sldLayoutIdLst>
    <p:sldLayoutId id="2147483782" r:id="rId1"/>
    <p:sldLayoutId id="2147483781" r:id="rId2"/>
    <p:sldLayoutId id="2147483784" r:id="rId3"/>
    <p:sldLayoutId id="2147483785" r:id="rId4"/>
    <p:sldLayoutId id="2147483783" r:id="rId5"/>
    <p:sldLayoutId id="2147483786" r:id="rId6"/>
    <p:sldLayoutId id="2147483787" r:id="rId7"/>
    <p:sldLayoutId id="2147483788" r:id="rId8"/>
    <p:sldLayoutId id="2147483789" r:id="rId9"/>
    <p:sldLayoutId id="2147483790" r:id="rId10"/>
    <p:sldLayoutId id="2147483791" r:id="rId11"/>
    <p:sldLayoutId id="2147483792" r:id="rId12"/>
  </p:sldLayoutIdLst>
  <p:hf hdr="0" dt="0"/>
  <p:txStyles>
    <p:titleStyle>
      <a:lvl1pPr algn="l" defTabSz="914395"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270000" indent="-270000" algn="l" defTabSz="914395" rtl="0" eaLnBrk="1" latinLnBrk="0" hangingPunct="1">
        <a:lnSpc>
          <a:spcPct val="100000"/>
        </a:lnSpc>
        <a:spcBef>
          <a:spcPts val="1200"/>
        </a:spcBef>
        <a:spcAft>
          <a:spcPts val="600"/>
        </a:spcAft>
        <a:buClr>
          <a:srgbClr val="005C42"/>
        </a:buClr>
        <a:buSzPct val="100000"/>
        <a:buFont typeface="Wingdings" panose="05000000000000000000" pitchFamily="2" charset="2"/>
        <a:buChar char=""/>
        <a:tabLst>
          <a:tab pos="799200" algn="l"/>
          <a:tab pos="990000" algn="l"/>
        </a:tabLst>
        <a:defRPr sz="1400" kern="1200">
          <a:solidFill>
            <a:schemeClr val="tx1">
              <a:lumMod val="50000"/>
            </a:schemeClr>
          </a:solidFill>
          <a:latin typeface="+mn-lt"/>
          <a:ea typeface="+mn-ea"/>
          <a:cs typeface="+mn-cs"/>
        </a:defRPr>
      </a:lvl1pPr>
      <a:lvl2pPr marL="630000" indent="-270000" algn="l" defTabSz="914395" rtl="0" eaLnBrk="1" latinLnBrk="0" hangingPunct="1">
        <a:lnSpc>
          <a:spcPct val="100000"/>
        </a:lnSpc>
        <a:spcBef>
          <a:spcPts val="0"/>
        </a:spcBef>
        <a:spcAft>
          <a:spcPts val="600"/>
        </a:spcAft>
        <a:buClrTx/>
        <a:buSzPct val="150000"/>
        <a:buFont typeface="Arial" panose="020B0604020202020204" pitchFamily="34" charset="0"/>
        <a:buChar char="-"/>
        <a:tabLst>
          <a:tab pos="799200" algn="l"/>
          <a:tab pos="990000" algn="l"/>
        </a:tabLst>
        <a:defRPr sz="1400" kern="1200">
          <a:solidFill>
            <a:schemeClr val="tx1">
              <a:lumMod val="50000"/>
            </a:schemeClr>
          </a:solidFill>
          <a:latin typeface="+mn-lt"/>
          <a:ea typeface="+mn-ea"/>
          <a:cs typeface="+mn-cs"/>
        </a:defRPr>
      </a:lvl2pPr>
      <a:lvl3pPr marL="990000" indent="-270000" algn="l" defTabSz="914395" rtl="0" eaLnBrk="1" latinLnBrk="0" hangingPunct="1">
        <a:lnSpc>
          <a:spcPct val="100000"/>
        </a:lnSpc>
        <a:spcBef>
          <a:spcPts val="0"/>
        </a:spcBef>
        <a:spcAft>
          <a:spcPts val="600"/>
        </a:spcAft>
        <a:buClrTx/>
        <a:buSzPct val="150000"/>
        <a:buFont typeface="Arial" panose="020B0604020202020204" pitchFamily="34" charset="0"/>
        <a:buChar char="-"/>
        <a:tabLst>
          <a:tab pos="799200" algn="l"/>
          <a:tab pos="990000" algn="l"/>
        </a:tabLst>
        <a:defRPr sz="1400" kern="1200">
          <a:solidFill>
            <a:schemeClr val="tx1">
              <a:lumMod val="50000"/>
            </a:schemeClr>
          </a:solidFill>
          <a:latin typeface="+mn-lt"/>
          <a:ea typeface="+mn-ea"/>
          <a:cs typeface="+mn-cs"/>
        </a:defRPr>
      </a:lvl3pPr>
      <a:lvl4pPr marL="990000" indent="-270000" algn="l" defTabSz="914395" rtl="0" eaLnBrk="1" latinLnBrk="0" hangingPunct="1">
        <a:lnSpc>
          <a:spcPct val="100000"/>
        </a:lnSpc>
        <a:spcBef>
          <a:spcPts val="0"/>
        </a:spcBef>
        <a:spcAft>
          <a:spcPts val="600"/>
        </a:spcAft>
        <a:buClrTx/>
        <a:buSzPct val="150000"/>
        <a:buFont typeface="Arial" panose="020B0604020202020204" pitchFamily="34" charset="0"/>
        <a:buChar char="-"/>
        <a:tabLst>
          <a:tab pos="799200" algn="l"/>
          <a:tab pos="990000" algn="l"/>
        </a:tabLst>
        <a:defRPr sz="1400" kern="1200">
          <a:solidFill>
            <a:schemeClr val="tx1">
              <a:lumMod val="50000"/>
            </a:schemeClr>
          </a:solidFill>
          <a:latin typeface="+mn-lt"/>
          <a:ea typeface="+mn-ea"/>
          <a:cs typeface="+mn-cs"/>
        </a:defRPr>
      </a:lvl4pPr>
      <a:lvl5pPr marL="990000" indent="-270000" algn="l" defTabSz="914395" rtl="0" eaLnBrk="1" latinLnBrk="0" hangingPunct="1">
        <a:lnSpc>
          <a:spcPct val="100000"/>
        </a:lnSpc>
        <a:spcBef>
          <a:spcPts val="0"/>
        </a:spcBef>
        <a:spcAft>
          <a:spcPts val="600"/>
        </a:spcAft>
        <a:buClrTx/>
        <a:buSzPct val="150000"/>
        <a:buFont typeface="Arial" panose="020B0604020202020204" pitchFamily="34" charset="0"/>
        <a:buChar char="-"/>
        <a:tabLst>
          <a:tab pos="799200" algn="l"/>
          <a:tab pos="990000" algn="l"/>
        </a:tabLst>
        <a:defRPr sz="1400" kern="1200">
          <a:solidFill>
            <a:schemeClr val="tx1">
              <a:lumMod val="50000"/>
            </a:schemeClr>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400" kern="1200">
          <a:solidFill>
            <a:schemeClr val="tx1"/>
          </a:solidFill>
          <a:latin typeface="+mn-lt"/>
          <a:ea typeface="+mn-ea"/>
          <a:cs typeface="+mn-cs"/>
        </a:defRPr>
      </a:lvl1pPr>
      <a:lvl2pPr marL="457197" algn="l" defTabSz="914395" rtl="0" eaLnBrk="1" latinLnBrk="0" hangingPunct="1">
        <a:defRPr sz="1200" kern="1200">
          <a:solidFill>
            <a:schemeClr val="tx1"/>
          </a:solidFill>
          <a:latin typeface="+mn-lt"/>
          <a:ea typeface="+mn-ea"/>
          <a:cs typeface="+mn-cs"/>
        </a:defRPr>
      </a:lvl2pPr>
      <a:lvl3pPr marL="914395" algn="l" defTabSz="914395" rtl="0" eaLnBrk="1" latinLnBrk="0" hangingPunct="1">
        <a:defRPr sz="1200" kern="1200">
          <a:solidFill>
            <a:schemeClr val="tx1"/>
          </a:solidFill>
          <a:latin typeface="+mn-lt"/>
          <a:ea typeface="+mn-ea"/>
          <a:cs typeface="+mn-cs"/>
        </a:defRPr>
      </a:lvl3pPr>
      <a:lvl4pPr marL="1371592" algn="l" defTabSz="914395" rtl="0" eaLnBrk="1" latinLnBrk="0" hangingPunct="1">
        <a:defRPr sz="1200" kern="1200">
          <a:solidFill>
            <a:schemeClr val="tx1"/>
          </a:solidFill>
          <a:latin typeface="+mn-lt"/>
          <a:ea typeface="+mn-ea"/>
          <a:cs typeface="+mn-cs"/>
        </a:defRPr>
      </a:lvl4pPr>
      <a:lvl5pPr marL="1828789" algn="l" defTabSz="914395" rtl="0" eaLnBrk="1" latinLnBrk="0" hangingPunct="1">
        <a:defRPr sz="1200" kern="1200">
          <a:solidFill>
            <a:schemeClr val="tx1"/>
          </a:solidFill>
          <a:latin typeface="+mn-lt"/>
          <a:ea typeface="+mn-ea"/>
          <a:cs typeface="+mn-cs"/>
        </a:defRPr>
      </a:lvl5pPr>
      <a:lvl6pPr marL="2285987" algn="l" defTabSz="914395" rtl="0" eaLnBrk="1" latinLnBrk="0" hangingPunct="1">
        <a:defRPr sz="1200" kern="1200">
          <a:solidFill>
            <a:schemeClr val="tx1"/>
          </a:solidFill>
          <a:latin typeface="+mn-lt"/>
          <a:ea typeface="+mn-ea"/>
          <a:cs typeface="+mn-cs"/>
        </a:defRPr>
      </a:lvl6pPr>
      <a:lvl7pPr marL="2743184" algn="l" defTabSz="914395" rtl="0" eaLnBrk="1" latinLnBrk="0" hangingPunct="1">
        <a:defRPr sz="1200" kern="1200">
          <a:solidFill>
            <a:schemeClr val="tx1"/>
          </a:solidFill>
          <a:latin typeface="+mn-lt"/>
          <a:ea typeface="+mn-ea"/>
          <a:cs typeface="+mn-cs"/>
        </a:defRPr>
      </a:lvl7pPr>
      <a:lvl8pPr marL="3200381" algn="l" defTabSz="914395" rtl="0" eaLnBrk="1" latinLnBrk="0" hangingPunct="1">
        <a:defRPr sz="1200" kern="1200">
          <a:solidFill>
            <a:schemeClr val="tx1"/>
          </a:solidFill>
          <a:latin typeface="+mn-lt"/>
          <a:ea typeface="+mn-ea"/>
          <a:cs typeface="+mn-cs"/>
        </a:defRPr>
      </a:lvl8pPr>
      <a:lvl9pPr marL="3657579" algn="l" defTabSz="914395"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38" userDrawn="1">
          <p15:clr>
            <a:srgbClr val="F26B43"/>
          </p15:clr>
        </p15:guide>
        <p15:guide id="1" pos="330" userDrawn="1">
          <p15:clr>
            <a:srgbClr val="F26B43"/>
          </p15:clr>
        </p15:guide>
        <p15:guide id="2" orient="horz" pos="731" userDrawn="1">
          <p15:clr>
            <a:srgbClr val="F26B43"/>
          </p15:clr>
        </p15:guide>
        <p15:guide id="4" pos="5910" userDrawn="1">
          <p15:clr>
            <a:srgbClr val="F26B43"/>
          </p15:clr>
        </p15:guide>
        <p15:guide id="5" pos="312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xml"/><Relationship Id="rId7" Type="http://schemas.openxmlformats.org/officeDocument/2006/relationships/oleObject" Target="../embeddings/oleObject3.bin"/><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7.xml"/><Relationship Id="rId9" Type="http://schemas.openxmlformats.org/officeDocument/2006/relationships/image" Target="../media/image5.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6.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18.xml"/><Relationship Id="rId7" Type="http://schemas.openxmlformats.org/officeDocument/2006/relationships/diagramData" Target="../diagrams/data1.xml"/><Relationship Id="rId2" Type="http://schemas.openxmlformats.org/officeDocument/2006/relationships/tags" Target="../tags/tag17.xml"/><Relationship Id="rId1" Type="http://schemas.openxmlformats.org/officeDocument/2006/relationships/vmlDrawing" Target="../drawings/vmlDrawing7.vml"/><Relationship Id="rId6" Type="http://schemas.openxmlformats.org/officeDocument/2006/relationships/image" Target="../media/image13.emf"/><Relationship Id="rId11" Type="http://schemas.microsoft.com/office/2007/relationships/diagramDrawing" Target="../diagrams/drawing1.xml"/><Relationship Id="rId5" Type="http://schemas.openxmlformats.org/officeDocument/2006/relationships/oleObject" Target="../embeddings/oleObject6.bin"/><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14.png"/><Relationship Id="rId2" Type="http://schemas.openxmlformats.org/officeDocument/2006/relationships/tags" Target="../tags/tag19.xml"/><Relationship Id="rId1" Type="http://schemas.openxmlformats.org/officeDocument/2006/relationships/vmlDrawing" Target="../drawings/vmlDrawing8.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15.png"/><Relationship Id="rId2" Type="http://schemas.openxmlformats.org/officeDocument/2006/relationships/tags" Target="../tags/tag21.xml"/><Relationship Id="rId1" Type="http://schemas.openxmlformats.org/officeDocument/2006/relationships/vmlDrawing" Target="../drawings/vmlDrawing9.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6.tiff"/><Relationship Id="rId2" Type="http://schemas.openxmlformats.org/officeDocument/2006/relationships/tags" Target="../tags/tag23.xml"/><Relationship Id="rId1" Type="http://schemas.openxmlformats.org/officeDocument/2006/relationships/vmlDrawing" Target="../drawings/vmlDrawing10.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7.tiff"/><Relationship Id="rId2" Type="http://schemas.openxmlformats.org/officeDocument/2006/relationships/tags" Target="../tags/tag25.xml"/><Relationship Id="rId1" Type="http://schemas.openxmlformats.org/officeDocument/2006/relationships/vmlDrawing" Target="../drawings/vmlDrawing11.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vmlDrawing" Target="../drawings/vmlDrawing12.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8.png"/><Relationship Id="rId2" Type="http://schemas.openxmlformats.org/officeDocument/2006/relationships/tags" Target="../tags/tag29.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19.png"/><Relationship Id="rId2" Type="http://schemas.openxmlformats.org/officeDocument/2006/relationships/tags" Target="../tags/tag31.xml"/><Relationship Id="rId1" Type="http://schemas.openxmlformats.org/officeDocument/2006/relationships/vmlDrawing" Target="../drawings/vmlDrawing14.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vmlDrawing" Target="../drawings/vmlDrawing15.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37.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4.vml"/><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40.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43.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8.xml"/><Relationship Id="rId6" Type="http://schemas.openxmlformats.org/officeDocument/2006/relationships/hyperlink" Target="https://hal.inria.fr/inria-00494244" TargetMode="External"/><Relationship Id="rId5" Type="http://schemas.openxmlformats.org/officeDocument/2006/relationships/hyperlink" Target="https://ieeexplore.ieee.org/document/5995316" TargetMode="External"/><Relationship Id="rId4" Type="http://schemas.openxmlformats.org/officeDocument/2006/relationships/hyperlink" Target="https://www.researchgate.net/publication/330226753_Posture_Recognition_Using_an_RGB-D_Camera_Exploring_3D_Body_Modeling_and_Deep_Learning_Approach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0.png"/><Relationship Id="rId2" Type="http://schemas.openxmlformats.org/officeDocument/2006/relationships/tags" Target="../tags/tag12.xml"/><Relationship Id="rId1" Type="http://schemas.openxmlformats.org/officeDocument/2006/relationships/vmlDrawing" Target="../drawings/vmlDrawing5.v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3"/>
            </p:custDataLst>
          </p:nvPr>
        </p:nvGraphicFramePr>
        <p:xfrm>
          <a:off x="382591" y="1590"/>
          <a:ext cx="1587" cy="1587"/>
        </p:xfrm>
        <a:graphic>
          <a:graphicData uri="http://schemas.openxmlformats.org/presentationml/2006/ole">
            <mc:AlternateContent xmlns:mc="http://schemas.openxmlformats.org/markup-compatibility/2006">
              <mc:Choice xmlns:v="urn:schemas-microsoft-com:vml" Requires="v">
                <p:oleObj spid="_x0000_s11282" name="think-cell Slide" r:id="rId7" imgW="270" imgH="270" progId="TCLayout.ActiveDocument.1">
                  <p:embed/>
                </p:oleObj>
              </mc:Choice>
              <mc:Fallback>
                <p:oleObj name="think-cell Slide" r:id="rId7" imgW="270" imgH="270" progId="TCLayout.ActiveDocument.1">
                  <p:embed/>
                  <p:pic>
                    <p:nvPicPr>
                      <p:cNvPr id="13" name="Object 12" hidden="1"/>
                      <p:cNvPicPr/>
                      <p:nvPr/>
                    </p:nvPicPr>
                    <p:blipFill>
                      <a:blip r:embed="rId8"/>
                      <a:stretch>
                        <a:fillRect/>
                      </a:stretch>
                    </p:blipFill>
                    <p:spPr>
                      <a:xfrm>
                        <a:off x="382591" y="1590"/>
                        <a:ext cx="1587" cy="1587"/>
                      </a:xfrm>
                      <a:prstGeom prst="rect">
                        <a:avLst/>
                      </a:prstGeom>
                    </p:spPr>
                  </p:pic>
                </p:oleObj>
              </mc:Fallback>
            </mc:AlternateContent>
          </a:graphicData>
        </a:graphic>
      </p:graphicFrame>
      <p:sp>
        <p:nvSpPr>
          <p:cNvPr id="9" name="Rectangle 8" hidden="1"/>
          <p:cNvSpPr/>
          <p:nvPr>
            <p:custDataLst>
              <p:tags r:id="rId4"/>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dirty="0">
              <a:solidFill>
                <a:srgbClr val="000000"/>
              </a:solidFill>
              <a:latin typeface="Arial" panose="020B0604020202020204" pitchFamily="34" charset="0"/>
              <a:ea typeface="+mj-ea"/>
              <a:cs typeface="+mj-cs"/>
              <a:sym typeface="Arial" panose="020B0604020202020204" pitchFamily="34" charset="0"/>
            </a:endParaRPr>
          </a:p>
        </p:txBody>
      </p:sp>
      <p:sp>
        <p:nvSpPr>
          <p:cNvPr id="3" name="Title 2" descr="[CLIENTNAME]"/>
          <p:cNvSpPr>
            <a:spLocks noGrp="1"/>
          </p:cNvSpPr>
          <p:nvPr>
            <p:ph type="ctrTitle"/>
          </p:nvPr>
        </p:nvSpPr>
        <p:spPr>
          <a:xfrm>
            <a:off x="178420" y="5558613"/>
            <a:ext cx="4589123" cy="990236"/>
          </a:xfrm>
        </p:spPr>
        <p:txBody>
          <a:bodyPr/>
          <a:lstStyle/>
          <a:p>
            <a:r>
              <a:rPr lang="en-US" sz="2200" dirty="0"/>
              <a:t>Posture Perfect </a:t>
            </a:r>
            <a:br>
              <a:rPr lang="en-US" sz="2200" dirty="0"/>
            </a:br>
            <a:r>
              <a:rPr lang="en-US" sz="2200" dirty="0"/>
              <a:t>Group - 8</a:t>
            </a:r>
            <a:br>
              <a:rPr lang="en-US" sz="2200" dirty="0"/>
            </a:br>
            <a:r>
              <a:rPr lang="en-US" sz="1600" b="0" dirty="0"/>
              <a:t>Data Analytics using Deep Learning</a:t>
            </a:r>
            <a:br>
              <a:rPr lang="en-US" sz="1600" b="0" dirty="0"/>
            </a:br>
            <a:endParaRPr lang="en-US" sz="1600" dirty="0">
              <a:solidFill>
                <a:srgbClr val="FF0000"/>
              </a:solidFill>
            </a:endParaRPr>
          </a:p>
        </p:txBody>
      </p:sp>
      <p:cxnSp>
        <p:nvCxnSpPr>
          <p:cNvPr id="10" name="Straight Connector 9"/>
          <p:cNvCxnSpPr/>
          <p:nvPr/>
        </p:nvCxnSpPr>
        <p:spPr>
          <a:xfrm>
            <a:off x="8013236" y="5396400"/>
            <a:ext cx="0" cy="774000"/>
          </a:xfrm>
          <a:prstGeom prst="line">
            <a:avLst/>
          </a:prstGeom>
          <a:ln w="9525">
            <a:solidFill>
              <a:srgbClr val="8E8E8E"/>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C3D454B3-2C26-164F-9569-073801DC116D}"/>
              </a:ext>
            </a:extLst>
          </p:cNvPr>
          <p:cNvSpPr/>
          <p:nvPr/>
        </p:nvSpPr>
        <p:spPr>
          <a:xfrm>
            <a:off x="7801751" y="5396400"/>
            <a:ext cx="1728899" cy="114936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7" name="TextBox 16">
            <a:extLst>
              <a:ext uri="{FF2B5EF4-FFF2-40B4-BE49-F238E27FC236}">
                <a16:creationId xmlns:a16="http://schemas.microsoft.com/office/drawing/2014/main" id="{421F3339-CBDA-AA4D-B2CA-6ACEB961A46D}"/>
              </a:ext>
            </a:extLst>
          </p:cNvPr>
          <p:cNvSpPr txBox="1"/>
          <p:nvPr/>
        </p:nvSpPr>
        <p:spPr>
          <a:xfrm>
            <a:off x="178420" y="6545765"/>
            <a:ext cx="5481962" cy="213849"/>
          </a:xfrm>
          <a:prstGeom prst="rect">
            <a:avLst/>
          </a:prstGeom>
        </p:spPr>
        <p:txBody>
          <a:bodyPr vert="horz" wrap="square" lIns="0" tIns="46800" rIns="90000" bIns="46800" rtlCol="0">
            <a:noAutofit/>
          </a:bodyPr>
          <a:lstStyle/>
          <a:p>
            <a:r>
              <a:rPr lang="en-US" sz="900" i="1" dirty="0">
                <a:solidFill>
                  <a:schemeClr val="tx1">
                    <a:lumMod val="50000"/>
                  </a:schemeClr>
                </a:solidFill>
              </a:rPr>
              <a:t>Image courtesy: </a:t>
            </a:r>
            <a:r>
              <a:rPr lang="en-US" sz="900" i="1" dirty="0" err="1">
                <a:solidFill>
                  <a:schemeClr val="tx1">
                    <a:lumMod val="50000"/>
                  </a:schemeClr>
                </a:solidFill>
              </a:rPr>
              <a:t>fix.com</a:t>
            </a:r>
            <a:endParaRPr lang="en-US" sz="900" i="1" dirty="0">
              <a:solidFill>
                <a:schemeClr val="tx1">
                  <a:lumMod val="50000"/>
                </a:schemeClr>
              </a:solidFill>
            </a:endParaRPr>
          </a:p>
        </p:txBody>
      </p:sp>
      <p:sp>
        <p:nvSpPr>
          <p:cNvPr id="5" name="Content Placeholder 4" descr="[DOCUMENTDATE]"/>
          <p:cNvSpPr>
            <a:spLocks noGrp="1"/>
          </p:cNvSpPr>
          <p:nvPr>
            <p:ph sz="quarter" idx="12"/>
          </p:nvPr>
        </p:nvSpPr>
        <p:spPr>
          <a:xfrm>
            <a:off x="6433595" y="5835306"/>
            <a:ext cx="3293985" cy="801112"/>
          </a:xfrm>
        </p:spPr>
        <p:txBody>
          <a:bodyPr/>
          <a:lstStyle/>
          <a:p>
            <a:pPr>
              <a:spcBef>
                <a:spcPts val="0"/>
              </a:spcBef>
              <a:spcAft>
                <a:spcPts val="0"/>
              </a:spcAft>
            </a:pPr>
            <a:r>
              <a:rPr lang="en-US" dirty="0">
                <a:solidFill>
                  <a:schemeClr val="tx1"/>
                </a:solidFill>
              </a:rPr>
              <a:t>Vinayak Joshi           </a:t>
            </a:r>
            <a:r>
              <a:rPr lang="en-US" dirty="0" err="1">
                <a:solidFill>
                  <a:schemeClr val="tx1"/>
                </a:solidFill>
              </a:rPr>
              <a:t>Sonali</a:t>
            </a:r>
            <a:r>
              <a:rPr lang="en-US" dirty="0">
                <a:solidFill>
                  <a:schemeClr val="tx1"/>
                </a:solidFill>
              </a:rPr>
              <a:t> Singh</a:t>
            </a:r>
          </a:p>
          <a:p>
            <a:pPr>
              <a:spcBef>
                <a:spcPts val="0"/>
              </a:spcBef>
              <a:spcAft>
                <a:spcPts val="0"/>
              </a:spcAft>
            </a:pPr>
            <a:r>
              <a:rPr lang="en-US" dirty="0">
                <a:solidFill>
                  <a:schemeClr val="tx1"/>
                </a:solidFill>
              </a:rPr>
              <a:t>Srishti </a:t>
            </a:r>
            <a:r>
              <a:rPr lang="en-US" dirty="0" err="1">
                <a:solidFill>
                  <a:schemeClr val="tx1"/>
                </a:solidFill>
              </a:rPr>
              <a:t>Nanduri</a:t>
            </a:r>
            <a:r>
              <a:rPr lang="en-US" dirty="0">
                <a:solidFill>
                  <a:schemeClr val="tx1"/>
                </a:solidFill>
              </a:rPr>
              <a:t>         </a:t>
            </a:r>
            <a:r>
              <a:rPr lang="en-US" dirty="0" err="1">
                <a:solidFill>
                  <a:schemeClr val="tx1"/>
                </a:solidFill>
              </a:rPr>
              <a:t>Siddhesh</a:t>
            </a:r>
            <a:r>
              <a:rPr lang="en-US" dirty="0">
                <a:solidFill>
                  <a:schemeClr val="tx1"/>
                </a:solidFill>
              </a:rPr>
              <a:t> </a:t>
            </a:r>
            <a:r>
              <a:rPr lang="en-US" dirty="0" err="1">
                <a:solidFill>
                  <a:schemeClr val="tx1"/>
                </a:solidFill>
              </a:rPr>
              <a:t>Vanikar</a:t>
            </a:r>
            <a:endParaRPr lang="en-US" dirty="0">
              <a:solidFill>
                <a:schemeClr val="tx1"/>
              </a:solidFill>
            </a:endParaRPr>
          </a:p>
          <a:p>
            <a:pPr>
              <a:spcBef>
                <a:spcPts val="0"/>
              </a:spcBef>
              <a:spcAft>
                <a:spcPts val="0"/>
              </a:spcAft>
            </a:pPr>
            <a:r>
              <a:rPr lang="en-US" dirty="0" err="1">
                <a:solidFill>
                  <a:schemeClr val="tx1"/>
                </a:solidFill>
              </a:rPr>
              <a:t>Satwik</a:t>
            </a:r>
            <a:r>
              <a:rPr lang="en-US" dirty="0">
                <a:solidFill>
                  <a:schemeClr val="tx1"/>
                </a:solidFill>
              </a:rPr>
              <a:t> Reddy            Amlan Mishra</a:t>
            </a:r>
          </a:p>
        </p:txBody>
      </p:sp>
      <p:pic>
        <p:nvPicPr>
          <p:cNvPr id="2" name="Picture 1">
            <a:extLst>
              <a:ext uri="{FF2B5EF4-FFF2-40B4-BE49-F238E27FC236}">
                <a16:creationId xmlns:a16="http://schemas.microsoft.com/office/drawing/2014/main" id="{E43D92BC-8CAA-9A4A-8408-22E52BE07791}"/>
              </a:ext>
            </a:extLst>
          </p:cNvPr>
          <p:cNvPicPr>
            <a:picLocks noChangeAspect="1"/>
          </p:cNvPicPr>
          <p:nvPr/>
        </p:nvPicPr>
        <p:blipFill>
          <a:blip r:embed="rId9"/>
          <a:stretch>
            <a:fillRect/>
          </a:stretch>
        </p:blipFill>
        <p:spPr>
          <a:xfrm>
            <a:off x="0" y="11574"/>
            <a:ext cx="9905993" cy="5558613"/>
          </a:xfrm>
          <a:prstGeom prst="rect">
            <a:avLst/>
          </a:prstGeom>
        </p:spPr>
      </p:pic>
    </p:spTree>
    <p:custDataLst>
      <p:tags r:id="rId2"/>
    </p:custDataLst>
    <p:extLst>
      <p:ext uri="{BB962C8B-B14F-4D97-AF65-F5344CB8AC3E}">
        <p14:creationId xmlns:p14="http://schemas.microsoft.com/office/powerpoint/2010/main" val="1005688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D70FA8E4-47C4-4BB7-B5F9-BB5F0B0D9B00}"/>
              </a:ext>
            </a:extLst>
          </p:cNvPr>
          <p:cNvSpPr/>
          <p:nvPr/>
        </p:nvSpPr>
        <p:spPr>
          <a:xfrm>
            <a:off x="8785781" y="6202837"/>
            <a:ext cx="744718" cy="655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sp>
        <p:nvSpPr>
          <p:cNvPr id="2" name="Title 1">
            <a:extLst>
              <a:ext uri="{FF2B5EF4-FFF2-40B4-BE49-F238E27FC236}">
                <a16:creationId xmlns:a16="http://schemas.microsoft.com/office/drawing/2014/main" id="{EAE70442-1F5D-41EC-8F78-77EC00CE1B04}"/>
              </a:ext>
            </a:extLst>
          </p:cNvPr>
          <p:cNvSpPr>
            <a:spLocks noGrp="1"/>
          </p:cNvSpPr>
          <p:nvPr>
            <p:ph type="title"/>
          </p:nvPr>
        </p:nvSpPr>
        <p:spPr>
          <a:xfrm>
            <a:off x="521017" y="149266"/>
            <a:ext cx="8863965" cy="593565"/>
          </a:xfrm>
        </p:spPr>
        <p:txBody>
          <a:bodyPr/>
          <a:lstStyle/>
          <a:p>
            <a:r>
              <a:rPr lang="en-IN" dirty="0"/>
              <a:t>Determining the proportion of people going to gym frequently </a:t>
            </a:r>
          </a:p>
        </p:txBody>
      </p:sp>
      <p:sp>
        <p:nvSpPr>
          <p:cNvPr id="38" name="Rounded Rectangle 37">
            <a:extLst>
              <a:ext uri="{FF2B5EF4-FFF2-40B4-BE49-F238E27FC236}">
                <a16:creationId xmlns:a16="http://schemas.microsoft.com/office/drawing/2014/main" id="{292FE3DD-5634-FB4C-9A58-52A95103049A}"/>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Business Model</a:t>
            </a:r>
          </a:p>
        </p:txBody>
      </p:sp>
      <p:sp>
        <p:nvSpPr>
          <p:cNvPr id="39" name="Rounded Rectangle 38">
            <a:extLst>
              <a:ext uri="{FF2B5EF4-FFF2-40B4-BE49-F238E27FC236}">
                <a16:creationId xmlns:a16="http://schemas.microsoft.com/office/drawing/2014/main" id="{2BAAD95D-9201-0F41-8217-5496F5E6F5BB}"/>
              </a:ext>
            </a:extLst>
          </p:cNvPr>
          <p:cNvSpPr/>
          <p:nvPr/>
        </p:nvSpPr>
        <p:spPr>
          <a:xfrm>
            <a:off x="880946" y="6411951"/>
            <a:ext cx="1405054" cy="4460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40" name="Rounded Rectangle 39">
            <a:extLst>
              <a:ext uri="{FF2B5EF4-FFF2-40B4-BE49-F238E27FC236}">
                <a16:creationId xmlns:a16="http://schemas.microsoft.com/office/drawing/2014/main" id="{034D2067-B79F-0F4E-8280-44268A9206F2}"/>
              </a:ext>
            </a:extLst>
          </p:cNvPr>
          <p:cNvSpPr/>
          <p:nvPr/>
        </p:nvSpPr>
        <p:spPr>
          <a:xfrm>
            <a:off x="2408749" y="807653"/>
            <a:ext cx="566531" cy="259200"/>
          </a:xfrm>
          <a:prstGeom prst="round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2/5</a:t>
            </a:r>
          </a:p>
        </p:txBody>
      </p:sp>
      <p:sp>
        <p:nvSpPr>
          <p:cNvPr id="10" name="Content Placeholder 2">
            <a:extLst>
              <a:ext uri="{FF2B5EF4-FFF2-40B4-BE49-F238E27FC236}">
                <a16:creationId xmlns:a16="http://schemas.microsoft.com/office/drawing/2014/main" id="{D7E64073-D5B0-C644-B4EE-5432668C7DEE}"/>
              </a:ext>
            </a:extLst>
          </p:cNvPr>
          <p:cNvSpPr txBox="1">
            <a:spLocks/>
          </p:cNvSpPr>
          <p:nvPr/>
        </p:nvSpPr>
        <p:spPr>
          <a:xfrm>
            <a:off x="503996" y="1488613"/>
            <a:ext cx="8863965" cy="4923338"/>
          </a:xfrm>
          <a:prstGeom prst="rect">
            <a:avLst/>
          </a:prstGeom>
        </p:spPr>
        <p:txBody>
          <a:bodyPr>
            <a:noAutofit/>
          </a:bodyPr>
          <a:lstStyle>
            <a:lvl1pPr marL="270000" indent="-270000" algn="l" defTabSz="914395" rtl="0" eaLnBrk="1" latinLnBrk="0" hangingPunct="1">
              <a:lnSpc>
                <a:spcPct val="100000"/>
              </a:lnSpc>
              <a:spcBef>
                <a:spcPts val="1200"/>
              </a:spcBef>
              <a:spcAft>
                <a:spcPts val="600"/>
              </a:spcAft>
              <a:buClr>
                <a:srgbClr val="005C42"/>
              </a:buClr>
              <a:buSzPct val="100000"/>
              <a:buFont typeface="Wingdings" panose="05000000000000000000" pitchFamily="2" charset="2"/>
              <a:buChar char=""/>
              <a:tabLst>
                <a:tab pos="799200" algn="l"/>
                <a:tab pos="990000" algn="l"/>
              </a:tabLst>
              <a:defRPr sz="1400" kern="1200">
                <a:solidFill>
                  <a:schemeClr val="tx1">
                    <a:lumMod val="50000"/>
                  </a:schemeClr>
                </a:solidFill>
                <a:latin typeface="+mn-lt"/>
                <a:ea typeface="+mn-ea"/>
                <a:cs typeface="+mn-cs"/>
              </a:defRPr>
            </a:lvl1pPr>
            <a:lvl2pPr marL="630000" indent="-270000" algn="l" defTabSz="914395" rtl="0" eaLnBrk="1" latinLnBrk="0" hangingPunct="1">
              <a:lnSpc>
                <a:spcPct val="100000"/>
              </a:lnSpc>
              <a:spcBef>
                <a:spcPts val="0"/>
              </a:spcBef>
              <a:spcAft>
                <a:spcPts val="600"/>
              </a:spcAft>
              <a:buClrTx/>
              <a:buSzPct val="150000"/>
              <a:buFont typeface="Arial" panose="020B0604020202020204" pitchFamily="34" charset="0"/>
              <a:buChar char="-"/>
              <a:tabLst>
                <a:tab pos="799200" algn="l"/>
                <a:tab pos="990000" algn="l"/>
              </a:tabLst>
              <a:defRPr sz="1400" kern="1200">
                <a:solidFill>
                  <a:schemeClr val="tx1">
                    <a:lumMod val="50000"/>
                  </a:schemeClr>
                </a:solidFill>
                <a:latin typeface="+mn-lt"/>
                <a:ea typeface="+mn-ea"/>
                <a:cs typeface="+mn-cs"/>
              </a:defRPr>
            </a:lvl2pPr>
            <a:lvl3pPr marL="990000" indent="-270000" algn="l" defTabSz="914395" rtl="0" eaLnBrk="1" latinLnBrk="0" hangingPunct="1">
              <a:lnSpc>
                <a:spcPct val="100000"/>
              </a:lnSpc>
              <a:spcBef>
                <a:spcPts val="0"/>
              </a:spcBef>
              <a:spcAft>
                <a:spcPts val="600"/>
              </a:spcAft>
              <a:buClrTx/>
              <a:buSzPct val="150000"/>
              <a:buFont typeface="Arial" panose="020B0604020202020204" pitchFamily="34" charset="0"/>
              <a:buChar char="-"/>
              <a:tabLst>
                <a:tab pos="799200" algn="l"/>
                <a:tab pos="990000" algn="l"/>
              </a:tabLst>
              <a:defRPr sz="1400" kern="1200">
                <a:solidFill>
                  <a:schemeClr val="tx1">
                    <a:lumMod val="50000"/>
                  </a:schemeClr>
                </a:solidFill>
                <a:latin typeface="+mn-lt"/>
                <a:ea typeface="+mn-ea"/>
                <a:cs typeface="+mn-cs"/>
              </a:defRPr>
            </a:lvl3pPr>
            <a:lvl4pPr marL="990000" indent="-270000" algn="l" defTabSz="914395" rtl="0" eaLnBrk="1" latinLnBrk="0" hangingPunct="1">
              <a:lnSpc>
                <a:spcPct val="100000"/>
              </a:lnSpc>
              <a:spcBef>
                <a:spcPts val="0"/>
              </a:spcBef>
              <a:spcAft>
                <a:spcPts val="600"/>
              </a:spcAft>
              <a:buClrTx/>
              <a:buSzPct val="150000"/>
              <a:buFont typeface="Arial" panose="020B0604020202020204" pitchFamily="34" charset="0"/>
              <a:buChar char="-"/>
              <a:tabLst>
                <a:tab pos="799200" algn="l"/>
                <a:tab pos="990000" algn="l"/>
              </a:tabLst>
              <a:defRPr sz="1400" kern="1200">
                <a:solidFill>
                  <a:schemeClr val="tx1">
                    <a:lumMod val="50000"/>
                  </a:schemeClr>
                </a:solidFill>
                <a:latin typeface="+mn-lt"/>
                <a:ea typeface="+mn-ea"/>
                <a:cs typeface="+mn-cs"/>
              </a:defRPr>
            </a:lvl4pPr>
            <a:lvl5pPr marL="990000" indent="-270000" algn="l" defTabSz="914395" rtl="0" eaLnBrk="1" latinLnBrk="0" hangingPunct="1">
              <a:lnSpc>
                <a:spcPct val="100000"/>
              </a:lnSpc>
              <a:spcBef>
                <a:spcPts val="0"/>
              </a:spcBef>
              <a:spcAft>
                <a:spcPts val="600"/>
              </a:spcAft>
              <a:buClrTx/>
              <a:buSzPct val="150000"/>
              <a:buFont typeface="Arial" panose="020B0604020202020204" pitchFamily="34" charset="0"/>
              <a:buChar char="-"/>
              <a:tabLst>
                <a:tab pos="799200" algn="l"/>
                <a:tab pos="990000" algn="l"/>
              </a:tabLst>
              <a:defRPr sz="1400" kern="1200">
                <a:solidFill>
                  <a:schemeClr val="tx1">
                    <a:lumMod val="50000"/>
                  </a:schemeClr>
                </a:solidFill>
                <a:latin typeface="+mn-lt"/>
                <a:ea typeface="+mn-ea"/>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t>We have collected a dataset from Kaggle which contains the information of people going to the gyms. The analysis is done on the number of people column, time spent in the gym.</a:t>
            </a:r>
          </a:p>
          <a:p>
            <a:pPr algn="just"/>
            <a:r>
              <a:rPr lang="en-US" sz="1800" dirty="0"/>
              <a:t>On analyzing the data we applied K-Means clustering to classify the certain groups of people. Then on visualizing the graph we would get to know the group/cluster of people going to gym most frequently.</a:t>
            </a:r>
          </a:p>
          <a:p>
            <a:pPr algn="just"/>
            <a:r>
              <a:rPr lang="en-US" sz="1800" dirty="0"/>
              <a:t>On the basis of this we would then focus on those group of people who frequently go to gym, in order to initiate our business model.</a:t>
            </a:r>
            <a:endParaRPr lang="en-IN" sz="1800" dirty="0"/>
          </a:p>
        </p:txBody>
      </p:sp>
    </p:spTree>
    <p:extLst>
      <p:ext uri="{BB962C8B-B14F-4D97-AF65-F5344CB8AC3E}">
        <p14:creationId xmlns:p14="http://schemas.microsoft.com/office/powerpoint/2010/main" val="2727390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D70FA8E4-47C4-4BB7-B5F9-BB5F0B0D9B00}"/>
              </a:ext>
            </a:extLst>
          </p:cNvPr>
          <p:cNvSpPr/>
          <p:nvPr/>
        </p:nvSpPr>
        <p:spPr>
          <a:xfrm>
            <a:off x="8785781" y="6202837"/>
            <a:ext cx="744718" cy="655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sp>
        <p:nvSpPr>
          <p:cNvPr id="2" name="Title 1">
            <a:extLst>
              <a:ext uri="{FF2B5EF4-FFF2-40B4-BE49-F238E27FC236}">
                <a16:creationId xmlns:a16="http://schemas.microsoft.com/office/drawing/2014/main" id="{EAE70442-1F5D-41EC-8F78-77EC00CE1B04}"/>
              </a:ext>
            </a:extLst>
          </p:cNvPr>
          <p:cNvSpPr>
            <a:spLocks noGrp="1"/>
          </p:cNvSpPr>
          <p:nvPr>
            <p:ph type="title"/>
          </p:nvPr>
        </p:nvSpPr>
        <p:spPr>
          <a:xfrm>
            <a:off x="521017" y="138222"/>
            <a:ext cx="8863965" cy="593565"/>
          </a:xfrm>
        </p:spPr>
        <p:txBody>
          <a:bodyPr/>
          <a:lstStyle/>
          <a:p>
            <a:r>
              <a:rPr lang="en-IN" dirty="0"/>
              <a:t>K-Means Code and Output</a:t>
            </a:r>
          </a:p>
        </p:txBody>
      </p:sp>
      <p:sp>
        <p:nvSpPr>
          <p:cNvPr id="38" name="Rounded Rectangle 37">
            <a:extLst>
              <a:ext uri="{FF2B5EF4-FFF2-40B4-BE49-F238E27FC236}">
                <a16:creationId xmlns:a16="http://schemas.microsoft.com/office/drawing/2014/main" id="{292FE3DD-5634-FB4C-9A58-52A95103049A}"/>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Business Model</a:t>
            </a:r>
          </a:p>
        </p:txBody>
      </p:sp>
      <p:sp>
        <p:nvSpPr>
          <p:cNvPr id="39" name="Rounded Rectangle 38">
            <a:extLst>
              <a:ext uri="{FF2B5EF4-FFF2-40B4-BE49-F238E27FC236}">
                <a16:creationId xmlns:a16="http://schemas.microsoft.com/office/drawing/2014/main" id="{2BAAD95D-9201-0F41-8217-5496F5E6F5BB}"/>
              </a:ext>
            </a:extLst>
          </p:cNvPr>
          <p:cNvSpPr/>
          <p:nvPr/>
        </p:nvSpPr>
        <p:spPr>
          <a:xfrm>
            <a:off x="880946" y="6411951"/>
            <a:ext cx="1405054" cy="4460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40" name="Rounded Rectangle 39">
            <a:extLst>
              <a:ext uri="{FF2B5EF4-FFF2-40B4-BE49-F238E27FC236}">
                <a16:creationId xmlns:a16="http://schemas.microsoft.com/office/drawing/2014/main" id="{034D2067-B79F-0F4E-8280-44268A9206F2}"/>
              </a:ext>
            </a:extLst>
          </p:cNvPr>
          <p:cNvSpPr/>
          <p:nvPr/>
        </p:nvSpPr>
        <p:spPr>
          <a:xfrm>
            <a:off x="2408749" y="807653"/>
            <a:ext cx="566531" cy="259200"/>
          </a:xfrm>
          <a:prstGeom prst="round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2/5</a:t>
            </a:r>
          </a:p>
        </p:txBody>
      </p:sp>
      <p:pic>
        <p:nvPicPr>
          <p:cNvPr id="34" name="Content Placeholder 3">
            <a:extLst>
              <a:ext uri="{FF2B5EF4-FFF2-40B4-BE49-F238E27FC236}">
                <a16:creationId xmlns:a16="http://schemas.microsoft.com/office/drawing/2014/main" id="{A2DEEA7B-6C5D-1549-8F53-C223B2655E6C}"/>
              </a:ext>
            </a:extLst>
          </p:cNvPr>
          <p:cNvPicPr>
            <a:picLocks noChangeAspect="1"/>
          </p:cNvPicPr>
          <p:nvPr/>
        </p:nvPicPr>
        <p:blipFill rotWithShape="1">
          <a:blip r:embed="rId2"/>
          <a:srcRect r="43141"/>
          <a:stretch/>
        </p:blipFill>
        <p:spPr>
          <a:xfrm>
            <a:off x="503997" y="1987857"/>
            <a:ext cx="4669887" cy="4497495"/>
          </a:xfrm>
          <a:prstGeom prst="rect">
            <a:avLst/>
          </a:prstGeom>
        </p:spPr>
      </p:pic>
      <p:pic>
        <p:nvPicPr>
          <p:cNvPr id="35" name="Content Placeholder 3">
            <a:extLst>
              <a:ext uri="{FF2B5EF4-FFF2-40B4-BE49-F238E27FC236}">
                <a16:creationId xmlns:a16="http://schemas.microsoft.com/office/drawing/2014/main" id="{5BBBCF1A-3BA6-414F-BEED-541777400852}"/>
              </a:ext>
            </a:extLst>
          </p:cNvPr>
          <p:cNvPicPr>
            <a:picLocks noChangeAspect="1"/>
          </p:cNvPicPr>
          <p:nvPr/>
        </p:nvPicPr>
        <p:blipFill rotWithShape="1">
          <a:blip r:embed="rId3"/>
          <a:srcRect l="1591" t="12720" r="54423"/>
          <a:stretch/>
        </p:blipFill>
        <p:spPr>
          <a:xfrm>
            <a:off x="6033110" y="1987856"/>
            <a:ext cx="3186507" cy="4344919"/>
          </a:xfrm>
          <a:prstGeom prst="rect">
            <a:avLst/>
          </a:prstGeom>
        </p:spPr>
      </p:pic>
      <p:sp>
        <p:nvSpPr>
          <p:cNvPr id="9" name="Rounded Rectangle 8">
            <a:extLst>
              <a:ext uri="{FF2B5EF4-FFF2-40B4-BE49-F238E27FC236}">
                <a16:creationId xmlns:a16="http://schemas.microsoft.com/office/drawing/2014/main" id="{0927BC1E-F9AB-224F-94DB-CB5DCC24AA1F}"/>
              </a:ext>
            </a:extLst>
          </p:cNvPr>
          <p:cNvSpPr/>
          <p:nvPr/>
        </p:nvSpPr>
        <p:spPr>
          <a:xfrm>
            <a:off x="1271984" y="1271099"/>
            <a:ext cx="2840060" cy="433703"/>
          </a:xfrm>
          <a:prstGeom prst="roundRect">
            <a:avLst/>
          </a:prstGeom>
          <a:solidFill>
            <a:srgbClr val="35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cs typeface="Arial"/>
              </a:rPr>
              <a:t>Code Snippet</a:t>
            </a:r>
            <a:endParaRPr lang="en-US" sz="1200" b="1" dirty="0">
              <a:solidFill>
                <a:schemeClr val="bg1"/>
              </a:solidFill>
            </a:endParaRPr>
          </a:p>
        </p:txBody>
      </p:sp>
      <p:sp>
        <p:nvSpPr>
          <p:cNvPr id="10" name="Rounded Rectangle 9">
            <a:extLst>
              <a:ext uri="{FF2B5EF4-FFF2-40B4-BE49-F238E27FC236}">
                <a16:creationId xmlns:a16="http://schemas.microsoft.com/office/drawing/2014/main" id="{7E10A3C3-FFCB-B347-96AE-82CB730CE17E}"/>
              </a:ext>
            </a:extLst>
          </p:cNvPr>
          <p:cNvSpPr/>
          <p:nvPr/>
        </p:nvSpPr>
        <p:spPr>
          <a:xfrm>
            <a:off x="6206333" y="1271099"/>
            <a:ext cx="2840060" cy="433703"/>
          </a:xfrm>
          <a:prstGeom prst="roundRect">
            <a:avLst/>
          </a:prstGeom>
          <a:solidFill>
            <a:srgbClr val="35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cs typeface="Arial"/>
              </a:rPr>
              <a:t>Output</a:t>
            </a:r>
            <a:endParaRPr lang="en-US" sz="1200" b="1" dirty="0">
              <a:solidFill>
                <a:schemeClr val="bg1"/>
              </a:solidFill>
            </a:endParaRPr>
          </a:p>
        </p:txBody>
      </p:sp>
    </p:spTree>
    <p:extLst>
      <p:ext uri="{BB962C8B-B14F-4D97-AF65-F5344CB8AC3E}">
        <p14:creationId xmlns:p14="http://schemas.microsoft.com/office/powerpoint/2010/main" val="346060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D70FA8E4-47C4-4BB7-B5F9-BB5F0B0D9B00}"/>
              </a:ext>
            </a:extLst>
          </p:cNvPr>
          <p:cNvSpPr/>
          <p:nvPr/>
        </p:nvSpPr>
        <p:spPr>
          <a:xfrm>
            <a:off x="8785781" y="6202837"/>
            <a:ext cx="744718" cy="655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pSp>
        <p:nvGrpSpPr>
          <p:cNvPr id="32" name="Group 31">
            <a:extLst>
              <a:ext uri="{FF2B5EF4-FFF2-40B4-BE49-F238E27FC236}">
                <a16:creationId xmlns:a16="http://schemas.microsoft.com/office/drawing/2014/main" id="{3383E66B-91FC-A241-B671-A8B2F9106FB5}"/>
              </a:ext>
            </a:extLst>
          </p:cNvPr>
          <p:cNvGrpSpPr/>
          <p:nvPr/>
        </p:nvGrpSpPr>
        <p:grpSpPr>
          <a:xfrm>
            <a:off x="272045" y="1438650"/>
            <a:ext cx="6259301" cy="4527935"/>
            <a:chOff x="1766313" y="1438650"/>
            <a:chExt cx="6259301" cy="4527935"/>
          </a:xfrm>
        </p:grpSpPr>
        <p:sp>
          <p:nvSpPr>
            <p:cNvPr id="30" name="Rounded Rectangle 29">
              <a:extLst>
                <a:ext uri="{FF2B5EF4-FFF2-40B4-BE49-F238E27FC236}">
                  <a16:creationId xmlns:a16="http://schemas.microsoft.com/office/drawing/2014/main" id="{CC607C5D-FE24-BD4B-BAD3-3B7025C5A622}"/>
                </a:ext>
              </a:extLst>
            </p:cNvPr>
            <p:cNvSpPr/>
            <p:nvPr/>
          </p:nvSpPr>
          <p:spPr>
            <a:xfrm>
              <a:off x="3901139" y="4839894"/>
              <a:ext cx="2004987" cy="869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rPr>
                <a:t>Development</a:t>
              </a:r>
            </a:p>
          </p:txBody>
        </p:sp>
        <p:sp>
          <p:nvSpPr>
            <p:cNvPr id="18" name="Freeform 17">
              <a:extLst>
                <a:ext uri="{FF2B5EF4-FFF2-40B4-BE49-F238E27FC236}">
                  <a16:creationId xmlns:a16="http://schemas.microsoft.com/office/drawing/2014/main" id="{E6DC7841-7897-144D-9EE9-D2C1246500E1}"/>
                </a:ext>
              </a:extLst>
            </p:cNvPr>
            <p:cNvSpPr/>
            <p:nvPr/>
          </p:nvSpPr>
          <p:spPr>
            <a:xfrm>
              <a:off x="5254162" y="1759818"/>
              <a:ext cx="157819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1400" kern="1200" dirty="0">
                  <a:solidFill>
                    <a:schemeClr val="bg1">
                      <a:lumMod val="75000"/>
                    </a:schemeClr>
                  </a:solidFill>
                </a:rPr>
                <a:t>Innovation</a:t>
              </a:r>
            </a:p>
          </p:txBody>
        </p:sp>
        <p:sp>
          <p:nvSpPr>
            <p:cNvPr id="19" name="Circular Arrow 18">
              <a:extLst>
                <a:ext uri="{FF2B5EF4-FFF2-40B4-BE49-F238E27FC236}">
                  <a16:creationId xmlns:a16="http://schemas.microsoft.com/office/drawing/2014/main" id="{FD394CFC-6F1B-D946-BD8C-44683E52DD9F}"/>
                </a:ext>
              </a:extLst>
            </p:cNvPr>
            <p:cNvSpPr/>
            <p:nvPr/>
          </p:nvSpPr>
          <p:spPr>
            <a:xfrm>
              <a:off x="2880793" y="1629855"/>
              <a:ext cx="4085963" cy="4085963"/>
            </a:xfrm>
            <a:prstGeom prst="circularArrow">
              <a:avLst>
                <a:gd name="adj1" fmla="val 5124"/>
                <a:gd name="adj2" fmla="val 538993"/>
                <a:gd name="adj3" fmla="val 21589491"/>
                <a:gd name="adj4" fmla="val 19713098"/>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ircular Arrow 20">
              <a:extLst>
                <a:ext uri="{FF2B5EF4-FFF2-40B4-BE49-F238E27FC236}">
                  <a16:creationId xmlns:a16="http://schemas.microsoft.com/office/drawing/2014/main" id="{FF9D9BFB-D0BB-4948-A0BA-8495E845BE84}"/>
                </a:ext>
              </a:extLst>
            </p:cNvPr>
            <p:cNvSpPr/>
            <p:nvPr/>
          </p:nvSpPr>
          <p:spPr>
            <a:xfrm>
              <a:off x="3047467" y="1438650"/>
              <a:ext cx="4085963" cy="4085963"/>
            </a:xfrm>
            <a:prstGeom prst="circularArrow">
              <a:avLst>
                <a:gd name="adj1" fmla="val 5202"/>
                <a:gd name="adj2" fmla="val 567439"/>
                <a:gd name="adj3" fmla="val 4014266"/>
                <a:gd name="adj4" fmla="val 192350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
              <a:extLst>
                <a:ext uri="{FF2B5EF4-FFF2-40B4-BE49-F238E27FC236}">
                  <a16:creationId xmlns:a16="http://schemas.microsoft.com/office/drawing/2014/main" id="{025A50B2-EBF7-624B-84BB-687915B0FEEF}"/>
                </a:ext>
              </a:extLst>
            </p:cNvPr>
            <p:cNvSpPr/>
            <p:nvPr/>
          </p:nvSpPr>
          <p:spPr>
            <a:xfrm>
              <a:off x="4378225" y="4876668"/>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3" name="Circular Arrow 22">
              <a:extLst>
                <a:ext uri="{FF2B5EF4-FFF2-40B4-BE49-F238E27FC236}">
                  <a16:creationId xmlns:a16="http://schemas.microsoft.com/office/drawing/2014/main" id="{EADE0FC0-2796-454C-A558-60BBC0C189DC}"/>
                </a:ext>
              </a:extLst>
            </p:cNvPr>
            <p:cNvSpPr/>
            <p:nvPr/>
          </p:nvSpPr>
          <p:spPr>
            <a:xfrm>
              <a:off x="2712937" y="1510153"/>
              <a:ext cx="4085963" cy="4085963"/>
            </a:xfrm>
            <a:prstGeom prst="circularArrow">
              <a:avLst>
                <a:gd name="adj1" fmla="val 5202"/>
                <a:gd name="adj2" fmla="val 824289"/>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23">
              <a:extLst>
                <a:ext uri="{FF2B5EF4-FFF2-40B4-BE49-F238E27FC236}">
                  <a16:creationId xmlns:a16="http://schemas.microsoft.com/office/drawing/2014/main" id="{2FA58CFE-BBF2-2546-9CEE-450463F8EC68}"/>
                </a:ext>
              </a:extLst>
            </p:cNvPr>
            <p:cNvSpPr/>
            <p:nvPr/>
          </p:nvSpPr>
          <p:spPr>
            <a:xfrm>
              <a:off x="2654210" y="3624097"/>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5" name="Circular Arrow 24">
              <a:extLst>
                <a:ext uri="{FF2B5EF4-FFF2-40B4-BE49-F238E27FC236}">
                  <a16:creationId xmlns:a16="http://schemas.microsoft.com/office/drawing/2014/main" id="{E2162540-945F-8E40-A7E0-BAFE8DA2C452}"/>
                </a:ext>
              </a:extLst>
            </p:cNvPr>
            <p:cNvSpPr/>
            <p:nvPr/>
          </p:nvSpPr>
          <p:spPr>
            <a:xfrm>
              <a:off x="2880202" y="1565908"/>
              <a:ext cx="4085963" cy="4085963"/>
            </a:xfrm>
            <a:prstGeom prst="circularArrow">
              <a:avLst>
                <a:gd name="adj1" fmla="val 5202"/>
                <a:gd name="adj2" fmla="val 834908"/>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CA7D33A3-B57A-A648-93FD-A9E2A7EA462C}"/>
                </a:ext>
              </a:extLst>
            </p:cNvPr>
            <p:cNvSpPr/>
            <p:nvPr/>
          </p:nvSpPr>
          <p:spPr>
            <a:xfrm>
              <a:off x="2835007" y="1697755"/>
              <a:ext cx="163454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75000"/>
                    </a:schemeClr>
                  </a:solidFill>
                </a:rPr>
                <a:t>In-life</a:t>
              </a:r>
            </a:p>
          </p:txBody>
        </p:sp>
        <p:sp>
          <p:nvSpPr>
            <p:cNvPr id="27" name="Circular Arrow 26">
              <a:extLst>
                <a:ext uri="{FF2B5EF4-FFF2-40B4-BE49-F238E27FC236}">
                  <a16:creationId xmlns:a16="http://schemas.microsoft.com/office/drawing/2014/main" id="{D54B7980-2964-1747-B0F4-5972C1DD7188}"/>
                </a:ext>
              </a:extLst>
            </p:cNvPr>
            <p:cNvSpPr/>
            <p:nvPr/>
          </p:nvSpPr>
          <p:spPr>
            <a:xfrm>
              <a:off x="2824447" y="1581656"/>
              <a:ext cx="4085963" cy="4085963"/>
            </a:xfrm>
            <a:prstGeom prst="circularArrow">
              <a:avLst>
                <a:gd name="adj1" fmla="val 5202"/>
                <a:gd name="adj2" fmla="val 676197"/>
                <a:gd name="adj3" fmla="val 16976205"/>
                <a:gd name="adj4" fmla="val 14349154"/>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8">
              <a:extLst>
                <a:ext uri="{FF2B5EF4-FFF2-40B4-BE49-F238E27FC236}">
                  <a16:creationId xmlns:a16="http://schemas.microsoft.com/office/drawing/2014/main" id="{6AF18704-C0D5-4A49-A960-ED84F3385A88}"/>
                </a:ext>
              </a:extLst>
            </p:cNvPr>
            <p:cNvSpPr/>
            <p:nvPr/>
          </p:nvSpPr>
          <p:spPr>
            <a:xfrm>
              <a:off x="5572778" y="3734156"/>
              <a:ext cx="2452836"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Analysis</a:t>
              </a:r>
            </a:p>
          </p:txBody>
        </p:sp>
        <p:sp>
          <p:nvSpPr>
            <p:cNvPr id="31" name="Rounded Rectangle 30">
              <a:extLst>
                <a:ext uri="{FF2B5EF4-FFF2-40B4-BE49-F238E27FC236}">
                  <a16:creationId xmlns:a16="http://schemas.microsoft.com/office/drawing/2014/main" id="{021EE56E-06D8-DC4A-B1F8-8462F499EF7B}"/>
                </a:ext>
              </a:extLst>
            </p:cNvPr>
            <p:cNvSpPr/>
            <p:nvPr/>
          </p:nvSpPr>
          <p:spPr>
            <a:xfrm>
              <a:off x="1766313" y="3734156"/>
              <a:ext cx="2743200"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Go-to-market</a:t>
              </a:r>
            </a:p>
          </p:txBody>
        </p:sp>
      </p:grpSp>
      <p:sp>
        <p:nvSpPr>
          <p:cNvPr id="33" name="Rounded Rectangle 32">
            <a:extLst>
              <a:ext uri="{FF2B5EF4-FFF2-40B4-BE49-F238E27FC236}">
                <a16:creationId xmlns:a16="http://schemas.microsoft.com/office/drawing/2014/main" id="{36A80E84-C4FD-1A40-8A41-AF4AA75717B7}"/>
              </a:ext>
            </a:extLst>
          </p:cNvPr>
          <p:cNvSpPr/>
          <p:nvPr/>
        </p:nvSpPr>
        <p:spPr>
          <a:xfrm>
            <a:off x="2832220" y="5050957"/>
            <a:ext cx="1164602" cy="462989"/>
          </a:xfrm>
          <a:prstGeom prst="roundRect">
            <a:avLst>
              <a:gd name="adj" fmla="val 9249"/>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endParaRPr>
          </a:p>
        </p:txBody>
      </p:sp>
      <p:sp>
        <p:nvSpPr>
          <p:cNvPr id="28" name="Rectangle 27">
            <a:extLst>
              <a:ext uri="{FF2B5EF4-FFF2-40B4-BE49-F238E27FC236}">
                <a16:creationId xmlns:a16="http://schemas.microsoft.com/office/drawing/2014/main" id="{12D4F44A-3FA0-394C-B88B-45A043567DD6}"/>
              </a:ext>
            </a:extLst>
          </p:cNvPr>
          <p:cNvSpPr/>
          <p:nvPr/>
        </p:nvSpPr>
        <p:spPr>
          <a:xfrm>
            <a:off x="6301989" y="3138312"/>
            <a:ext cx="2856151" cy="1194314"/>
          </a:xfrm>
          <a:prstGeom prst="rect">
            <a:avLst/>
          </a:prstGeom>
          <a:solidFill>
            <a:schemeClr val="accent4">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r>
              <a:rPr lang="en-GB" sz="1400" dirty="0">
                <a:solidFill>
                  <a:schemeClr val="tx1"/>
                </a:solidFill>
                <a:latin typeface="Arial" pitchFamily="34" charset="0"/>
                <a:cs typeface="Arial" pitchFamily="34" charset="0"/>
              </a:rPr>
              <a:t>We used VGG to classify the exercise performed by the user and Softmax function to provide the accuracy with which the exercise was performed.</a:t>
            </a:r>
          </a:p>
        </p:txBody>
      </p:sp>
      <p:sp>
        <p:nvSpPr>
          <p:cNvPr id="38" name="Rounded Rectangle 37">
            <a:extLst>
              <a:ext uri="{FF2B5EF4-FFF2-40B4-BE49-F238E27FC236}">
                <a16:creationId xmlns:a16="http://schemas.microsoft.com/office/drawing/2014/main" id="{292FE3DD-5634-FB4C-9A58-52A95103049A}"/>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Business Model</a:t>
            </a:r>
          </a:p>
        </p:txBody>
      </p:sp>
      <p:sp>
        <p:nvSpPr>
          <p:cNvPr id="39" name="Rounded Rectangle 38">
            <a:extLst>
              <a:ext uri="{FF2B5EF4-FFF2-40B4-BE49-F238E27FC236}">
                <a16:creationId xmlns:a16="http://schemas.microsoft.com/office/drawing/2014/main" id="{2BAAD95D-9201-0F41-8217-5496F5E6F5BB}"/>
              </a:ext>
            </a:extLst>
          </p:cNvPr>
          <p:cNvSpPr/>
          <p:nvPr/>
        </p:nvSpPr>
        <p:spPr>
          <a:xfrm>
            <a:off x="880946" y="6411951"/>
            <a:ext cx="1405054" cy="4460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40" name="Rounded Rectangle 39">
            <a:extLst>
              <a:ext uri="{FF2B5EF4-FFF2-40B4-BE49-F238E27FC236}">
                <a16:creationId xmlns:a16="http://schemas.microsoft.com/office/drawing/2014/main" id="{034D2067-B79F-0F4E-8280-44268A9206F2}"/>
              </a:ext>
            </a:extLst>
          </p:cNvPr>
          <p:cNvSpPr/>
          <p:nvPr/>
        </p:nvSpPr>
        <p:spPr>
          <a:xfrm>
            <a:off x="2408749" y="807653"/>
            <a:ext cx="566531" cy="259200"/>
          </a:xfrm>
          <a:prstGeom prst="round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3/5</a:t>
            </a:r>
          </a:p>
        </p:txBody>
      </p:sp>
      <p:sp>
        <p:nvSpPr>
          <p:cNvPr id="34" name="Title 1">
            <a:extLst>
              <a:ext uri="{FF2B5EF4-FFF2-40B4-BE49-F238E27FC236}">
                <a16:creationId xmlns:a16="http://schemas.microsoft.com/office/drawing/2014/main" id="{97AC5265-1CFB-684E-ABC8-9D59197C8DB3}"/>
              </a:ext>
            </a:extLst>
          </p:cNvPr>
          <p:cNvSpPr>
            <a:spLocks noGrp="1"/>
          </p:cNvSpPr>
          <p:nvPr>
            <p:ph type="title"/>
          </p:nvPr>
        </p:nvSpPr>
        <p:spPr/>
        <p:txBody>
          <a:bodyPr/>
          <a:lstStyle/>
          <a:p>
            <a:r>
              <a:rPr lang="en-US" dirty="0"/>
              <a:t>Product Management Lifecycle</a:t>
            </a:r>
            <a:endParaRPr lang="en-US" sz="1700" dirty="0"/>
          </a:p>
        </p:txBody>
      </p:sp>
    </p:spTree>
    <p:extLst>
      <p:ext uri="{BB962C8B-B14F-4D97-AF65-F5344CB8AC3E}">
        <p14:creationId xmlns:p14="http://schemas.microsoft.com/office/powerpoint/2010/main" val="927443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D70FA8E4-47C4-4BB7-B5F9-BB5F0B0D9B00}"/>
              </a:ext>
            </a:extLst>
          </p:cNvPr>
          <p:cNvSpPr/>
          <p:nvPr/>
        </p:nvSpPr>
        <p:spPr>
          <a:xfrm>
            <a:off x="8785781" y="6202837"/>
            <a:ext cx="744718" cy="655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pSp>
        <p:nvGrpSpPr>
          <p:cNvPr id="32" name="Group 31">
            <a:extLst>
              <a:ext uri="{FF2B5EF4-FFF2-40B4-BE49-F238E27FC236}">
                <a16:creationId xmlns:a16="http://schemas.microsoft.com/office/drawing/2014/main" id="{3383E66B-91FC-A241-B671-A8B2F9106FB5}"/>
              </a:ext>
            </a:extLst>
          </p:cNvPr>
          <p:cNvGrpSpPr/>
          <p:nvPr/>
        </p:nvGrpSpPr>
        <p:grpSpPr>
          <a:xfrm>
            <a:off x="272045" y="1438650"/>
            <a:ext cx="6259301" cy="4527935"/>
            <a:chOff x="1766313" y="1438650"/>
            <a:chExt cx="6259301" cy="4527935"/>
          </a:xfrm>
        </p:grpSpPr>
        <p:sp>
          <p:nvSpPr>
            <p:cNvPr id="30" name="Rounded Rectangle 29">
              <a:extLst>
                <a:ext uri="{FF2B5EF4-FFF2-40B4-BE49-F238E27FC236}">
                  <a16:creationId xmlns:a16="http://schemas.microsoft.com/office/drawing/2014/main" id="{CC607C5D-FE24-BD4B-BAD3-3B7025C5A622}"/>
                </a:ext>
              </a:extLst>
            </p:cNvPr>
            <p:cNvSpPr/>
            <p:nvPr/>
          </p:nvSpPr>
          <p:spPr>
            <a:xfrm>
              <a:off x="3901139" y="4839894"/>
              <a:ext cx="2004987" cy="869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Development</a:t>
              </a:r>
            </a:p>
          </p:txBody>
        </p:sp>
        <p:sp>
          <p:nvSpPr>
            <p:cNvPr id="18" name="Freeform 17">
              <a:extLst>
                <a:ext uri="{FF2B5EF4-FFF2-40B4-BE49-F238E27FC236}">
                  <a16:creationId xmlns:a16="http://schemas.microsoft.com/office/drawing/2014/main" id="{E6DC7841-7897-144D-9EE9-D2C1246500E1}"/>
                </a:ext>
              </a:extLst>
            </p:cNvPr>
            <p:cNvSpPr/>
            <p:nvPr/>
          </p:nvSpPr>
          <p:spPr>
            <a:xfrm>
              <a:off x="5254162" y="1759818"/>
              <a:ext cx="157819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1400" kern="1200" dirty="0">
                  <a:solidFill>
                    <a:schemeClr val="bg1">
                      <a:lumMod val="75000"/>
                    </a:schemeClr>
                  </a:solidFill>
                </a:rPr>
                <a:t>Innovation</a:t>
              </a:r>
            </a:p>
          </p:txBody>
        </p:sp>
        <p:sp>
          <p:nvSpPr>
            <p:cNvPr id="19" name="Circular Arrow 18">
              <a:extLst>
                <a:ext uri="{FF2B5EF4-FFF2-40B4-BE49-F238E27FC236}">
                  <a16:creationId xmlns:a16="http://schemas.microsoft.com/office/drawing/2014/main" id="{FD394CFC-6F1B-D946-BD8C-44683E52DD9F}"/>
                </a:ext>
              </a:extLst>
            </p:cNvPr>
            <p:cNvSpPr/>
            <p:nvPr/>
          </p:nvSpPr>
          <p:spPr>
            <a:xfrm>
              <a:off x="2880793" y="1629855"/>
              <a:ext cx="4085963" cy="4085963"/>
            </a:xfrm>
            <a:prstGeom prst="circularArrow">
              <a:avLst>
                <a:gd name="adj1" fmla="val 5124"/>
                <a:gd name="adj2" fmla="val 538993"/>
                <a:gd name="adj3" fmla="val 21589491"/>
                <a:gd name="adj4" fmla="val 19713098"/>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ircular Arrow 20">
              <a:extLst>
                <a:ext uri="{FF2B5EF4-FFF2-40B4-BE49-F238E27FC236}">
                  <a16:creationId xmlns:a16="http://schemas.microsoft.com/office/drawing/2014/main" id="{FF9D9BFB-D0BB-4948-A0BA-8495E845BE84}"/>
                </a:ext>
              </a:extLst>
            </p:cNvPr>
            <p:cNvSpPr/>
            <p:nvPr/>
          </p:nvSpPr>
          <p:spPr>
            <a:xfrm>
              <a:off x="3047467" y="1438650"/>
              <a:ext cx="4085963" cy="4085963"/>
            </a:xfrm>
            <a:prstGeom prst="circularArrow">
              <a:avLst>
                <a:gd name="adj1" fmla="val 5202"/>
                <a:gd name="adj2" fmla="val 567439"/>
                <a:gd name="adj3" fmla="val 4014266"/>
                <a:gd name="adj4" fmla="val 192350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
              <a:extLst>
                <a:ext uri="{FF2B5EF4-FFF2-40B4-BE49-F238E27FC236}">
                  <a16:creationId xmlns:a16="http://schemas.microsoft.com/office/drawing/2014/main" id="{025A50B2-EBF7-624B-84BB-687915B0FEEF}"/>
                </a:ext>
              </a:extLst>
            </p:cNvPr>
            <p:cNvSpPr/>
            <p:nvPr/>
          </p:nvSpPr>
          <p:spPr>
            <a:xfrm>
              <a:off x="4378225" y="4876668"/>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3" name="Circular Arrow 22">
              <a:extLst>
                <a:ext uri="{FF2B5EF4-FFF2-40B4-BE49-F238E27FC236}">
                  <a16:creationId xmlns:a16="http://schemas.microsoft.com/office/drawing/2014/main" id="{EADE0FC0-2796-454C-A558-60BBC0C189DC}"/>
                </a:ext>
              </a:extLst>
            </p:cNvPr>
            <p:cNvSpPr/>
            <p:nvPr/>
          </p:nvSpPr>
          <p:spPr>
            <a:xfrm>
              <a:off x="2712937" y="1510153"/>
              <a:ext cx="4085963" cy="4085963"/>
            </a:xfrm>
            <a:prstGeom prst="circularArrow">
              <a:avLst>
                <a:gd name="adj1" fmla="val 5202"/>
                <a:gd name="adj2" fmla="val 824289"/>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23">
              <a:extLst>
                <a:ext uri="{FF2B5EF4-FFF2-40B4-BE49-F238E27FC236}">
                  <a16:creationId xmlns:a16="http://schemas.microsoft.com/office/drawing/2014/main" id="{2FA58CFE-BBF2-2546-9CEE-450463F8EC68}"/>
                </a:ext>
              </a:extLst>
            </p:cNvPr>
            <p:cNvSpPr/>
            <p:nvPr/>
          </p:nvSpPr>
          <p:spPr>
            <a:xfrm>
              <a:off x="2654210" y="3624097"/>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5" name="Circular Arrow 24">
              <a:extLst>
                <a:ext uri="{FF2B5EF4-FFF2-40B4-BE49-F238E27FC236}">
                  <a16:creationId xmlns:a16="http://schemas.microsoft.com/office/drawing/2014/main" id="{E2162540-945F-8E40-A7E0-BAFE8DA2C452}"/>
                </a:ext>
              </a:extLst>
            </p:cNvPr>
            <p:cNvSpPr/>
            <p:nvPr/>
          </p:nvSpPr>
          <p:spPr>
            <a:xfrm>
              <a:off x="2880202" y="1565908"/>
              <a:ext cx="4085963" cy="4085963"/>
            </a:xfrm>
            <a:prstGeom prst="circularArrow">
              <a:avLst>
                <a:gd name="adj1" fmla="val 5202"/>
                <a:gd name="adj2" fmla="val 834908"/>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CA7D33A3-B57A-A648-93FD-A9E2A7EA462C}"/>
                </a:ext>
              </a:extLst>
            </p:cNvPr>
            <p:cNvSpPr/>
            <p:nvPr/>
          </p:nvSpPr>
          <p:spPr>
            <a:xfrm>
              <a:off x="2835007" y="1697755"/>
              <a:ext cx="163454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75000"/>
                    </a:schemeClr>
                  </a:solidFill>
                </a:rPr>
                <a:t>In-life</a:t>
              </a:r>
            </a:p>
          </p:txBody>
        </p:sp>
        <p:sp>
          <p:nvSpPr>
            <p:cNvPr id="27" name="Circular Arrow 26">
              <a:extLst>
                <a:ext uri="{FF2B5EF4-FFF2-40B4-BE49-F238E27FC236}">
                  <a16:creationId xmlns:a16="http://schemas.microsoft.com/office/drawing/2014/main" id="{D54B7980-2964-1747-B0F4-5972C1DD7188}"/>
                </a:ext>
              </a:extLst>
            </p:cNvPr>
            <p:cNvSpPr/>
            <p:nvPr/>
          </p:nvSpPr>
          <p:spPr>
            <a:xfrm>
              <a:off x="2824447" y="1581656"/>
              <a:ext cx="4085963" cy="4085963"/>
            </a:xfrm>
            <a:prstGeom prst="circularArrow">
              <a:avLst>
                <a:gd name="adj1" fmla="val 5202"/>
                <a:gd name="adj2" fmla="val 676197"/>
                <a:gd name="adj3" fmla="val 16976205"/>
                <a:gd name="adj4" fmla="val 14349154"/>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8">
              <a:extLst>
                <a:ext uri="{FF2B5EF4-FFF2-40B4-BE49-F238E27FC236}">
                  <a16:creationId xmlns:a16="http://schemas.microsoft.com/office/drawing/2014/main" id="{6AF18704-C0D5-4A49-A960-ED84F3385A88}"/>
                </a:ext>
              </a:extLst>
            </p:cNvPr>
            <p:cNvSpPr/>
            <p:nvPr/>
          </p:nvSpPr>
          <p:spPr>
            <a:xfrm>
              <a:off x="5572778" y="3734156"/>
              <a:ext cx="2452836"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Analysis</a:t>
              </a:r>
            </a:p>
          </p:txBody>
        </p:sp>
        <p:sp>
          <p:nvSpPr>
            <p:cNvPr id="31" name="Rounded Rectangle 30">
              <a:extLst>
                <a:ext uri="{FF2B5EF4-FFF2-40B4-BE49-F238E27FC236}">
                  <a16:creationId xmlns:a16="http://schemas.microsoft.com/office/drawing/2014/main" id="{021EE56E-06D8-DC4A-B1F8-8462F499EF7B}"/>
                </a:ext>
              </a:extLst>
            </p:cNvPr>
            <p:cNvSpPr/>
            <p:nvPr/>
          </p:nvSpPr>
          <p:spPr>
            <a:xfrm>
              <a:off x="1766313" y="3734156"/>
              <a:ext cx="2743200"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rPr>
                <a:t>Go-to-market</a:t>
              </a:r>
            </a:p>
          </p:txBody>
        </p:sp>
      </p:grpSp>
      <p:sp>
        <p:nvSpPr>
          <p:cNvPr id="33" name="Rounded Rectangle 32">
            <a:extLst>
              <a:ext uri="{FF2B5EF4-FFF2-40B4-BE49-F238E27FC236}">
                <a16:creationId xmlns:a16="http://schemas.microsoft.com/office/drawing/2014/main" id="{36A80E84-C4FD-1A40-8A41-AF4AA75717B7}"/>
              </a:ext>
            </a:extLst>
          </p:cNvPr>
          <p:cNvSpPr/>
          <p:nvPr/>
        </p:nvSpPr>
        <p:spPr>
          <a:xfrm>
            <a:off x="1048432" y="3945219"/>
            <a:ext cx="1237568" cy="462989"/>
          </a:xfrm>
          <a:prstGeom prst="roundRect">
            <a:avLst>
              <a:gd name="adj" fmla="val 9249"/>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endParaRPr>
          </a:p>
        </p:txBody>
      </p:sp>
      <p:sp>
        <p:nvSpPr>
          <p:cNvPr id="28" name="Rectangle 27">
            <a:extLst>
              <a:ext uri="{FF2B5EF4-FFF2-40B4-BE49-F238E27FC236}">
                <a16:creationId xmlns:a16="http://schemas.microsoft.com/office/drawing/2014/main" id="{12D4F44A-3FA0-394C-B88B-45A043567DD6}"/>
              </a:ext>
            </a:extLst>
          </p:cNvPr>
          <p:cNvSpPr/>
          <p:nvPr/>
        </p:nvSpPr>
        <p:spPr>
          <a:xfrm>
            <a:off x="6367897" y="3362221"/>
            <a:ext cx="2856151" cy="743870"/>
          </a:xfrm>
          <a:prstGeom prst="rect">
            <a:avLst/>
          </a:prstGeom>
          <a:solidFill>
            <a:schemeClr val="accent4">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r>
              <a:rPr lang="en-GB" sz="1400" dirty="0">
                <a:solidFill>
                  <a:schemeClr val="tx1"/>
                </a:solidFill>
                <a:latin typeface="Arial" pitchFamily="34" charset="0"/>
                <a:cs typeface="Arial" pitchFamily="34" charset="0"/>
              </a:rPr>
              <a:t>Develop a website/app for deploying a model</a:t>
            </a:r>
          </a:p>
        </p:txBody>
      </p:sp>
      <p:sp>
        <p:nvSpPr>
          <p:cNvPr id="38" name="Rounded Rectangle 37">
            <a:extLst>
              <a:ext uri="{FF2B5EF4-FFF2-40B4-BE49-F238E27FC236}">
                <a16:creationId xmlns:a16="http://schemas.microsoft.com/office/drawing/2014/main" id="{292FE3DD-5634-FB4C-9A58-52A95103049A}"/>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Business Model</a:t>
            </a:r>
          </a:p>
        </p:txBody>
      </p:sp>
      <p:sp>
        <p:nvSpPr>
          <p:cNvPr id="39" name="Rounded Rectangle 38">
            <a:extLst>
              <a:ext uri="{FF2B5EF4-FFF2-40B4-BE49-F238E27FC236}">
                <a16:creationId xmlns:a16="http://schemas.microsoft.com/office/drawing/2014/main" id="{2BAAD95D-9201-0F41-8217-5496F5E6F5BB}"/>
              </a:ext>
            </a:extLst>
          </p:cNvPr>
          <p:cNvSpPr/>
          <p:nvPr/>
        </p:nvSpPr>
        <p:spPr>
          <a:xfrm>
            <a:off x="880946" y="6411951"/>
            <a:ext cx="1405054" cy="4460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40" name="Rounded Rectangle 39">
            <a:extLst>
              <a:ext uri="{FF2B5EF4-FFF2-40B4-BE49-F238E27FC236}">
                <a16:creationId xmlns:a16="http://schemas.microsoft.com/office/drawing/2014/main" id="{034D2067-B79F-0F4E-8280-44268A9206F2}"/>
              </a:ext>
            </a:extLst>
          </p:cNvPr>
          <p:cNvSpPr/>
          <p:nvPr/>
        </p:nvSpPr>
        <p:spPr>
          <a:xfrm>
            <a:off x="2408749" y="807653"/>
            <a:ext cx="566531" cy="259200"/>
          </a:xfrm>
          <a:prstGeom prst="round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4/5</a:t>
            </a:r>
          </a:p>
        </p:txBody>
      </p:sp>
      <p:sp>
        <p:nvSpPr>
          <p:cNvPr id="34" name="Title 1">
            <a:extLst>
              <a:ext uri="{FF2B5EF4-FFF2-40B4-BE49-F238E27FC236}">
                <a16:creationId xmlns:a16="http://schemas.microsoft.com/office/drawing/2014/main" id="{319AAA97-6558-6244-88BC-58D0BAD62204}"/>
              </a:ext>
            </a:extLst>
          </p:cNvPr>
          <p:cNvSpPr>
            <a:spLocks noGrp="1"/>
          </p:cNvSpPr>
          <p:nvPr>
            <p:ph type="title"/>
          </p:nvPr>
        </p:nvSpPr>
        <p:spPr/>
        <p:txBody>
          <a:bodyPr/>
          <a:lstStyle/>
          <a:p>
            <a:r>
              <a:rPr lang="en-US" dirty="0"/>
              <a:t>Product Management Lifecycle</a:t>
            </a:r>
            <a:endParaRPr lang="en-US" sz="1700" dirty="0"/>
          </a:p>
        </p:txBody>
      </p:sp>
    </p:spTree>
    <p:extLst>
      <p:ext uri="{BB962C8B-B14F-4D97-AF65-F5344CB8AC3E}">
        <p14:creationId xmlns:p14="http://schemas.microsoft.com/office/powerpoint/2010/main" val="143491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D70FA8E4-47C4-4BB7-B5F9-BB5F0B0D9B00}"/>
              </a:ext>
            </a:extLst>
          </p:cNvPr>
          <p:cNvSpPr/>
          <p:nvPr/>
        </p:nvSpPr>
        <p:spPr>
          <a:xfrm>
            <a:off x="8785781" y="6202837"/>
            <a:ext cx="744718" cy="655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pSp>
        <p:nvGrpSpPr>
          <p:cNvPr id="32" name="Group 31">
            <a:extLst>
              <a:ext uri="{FF2B5EF4-FFF2-40B4-BE49-F238E27FC236}">
                <a16:creationId xmlns:a16="http://schemas.microsoft.com/office/drawing/2014/main" id="{3383E66B-91FC-A241-B671-A8B2F9106FB5}"/>
              </a:ext>
            </a:extLst>
          </p:cNvPr>
          <p:cNvGrpSpPr/>
          <p:nvPr/>
        </p:nvGrpSpPr>
        <p:grpSpPr>
          <a:xfrm>
            <a:off x="272045" y="1438650"/>
            <a:ext cx="6259301" cy="4527935"/>
            <a:chOff x="1766313" y="1438650"/>
            <a:chExt cx="6259301" cy="4527935"/>
          </a:xfrm>
        </p:grpSpPr>
        <p:sp>
          <p:nvSpPr>
            <p:cNvPr id="30" name="Rounded Rectangle 29">
              <a:extLst>
                <a:ext uri="{FF2B5EF4-FFF2-40B4-BE49-F238E27FC236}">
                  <a16:creationId xmlns:a16="http://schemas.microsoft.com/office/drawing/2014/main" id="{CC607C5D-FE24-BD4B-BAD3-3B7025C5A622}"/>
                </a:ext>
              </a:extLst>
            </p:cNvPr>
            <p:cNvSpPr/>
            <p:nvPr/>
          </p:nvSpPr>
          <p:spPr>
            <a:xfrm>
              <a:off x="3901139" y="4839894"/>
              <a:ext cx="2004987" cy="869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Development</a:t>
              </a:r>
            </a:p>
          </p:txBody>
        </p:sp>
        <p:sp>
          <p:nvSpPr>
            <p:cNvPr id="18" name="Freeform 17">
              <a:extLst>
                <a:ext uri="{FF2B5EF4-FFF2-40B4-BE49-F238E27FC236}">
                  <a16:creationId xmlns:a16="http://schemas.microsoft.com/office/drawing/2014/main" id="{E6DC7841-7897-144D-9EE9-D2C1246500E1}"/>
                </a:ext>
              </a:extLst>
            </p:cNvPr>
            <p:cNvSpPr/>
            <p:nvPr/>
          </p:nvSpPr>
          <p:spPr>
            <a:xfrm>
              <a:off x="5254162" y="1759818"/>
              <a:ext cx="157819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1400" kern="1200" dirty="0">
                  <a:solidFill>
                    <a:schemeClr val="bg1">
                      <a:lumMod val="75000"/>
                    </a:schemeClr>
                  </a:solidFill>
                </a:rPr>
                <a:t>Innovation</a:t>
              </a:r>
            </a:p>
          </p:txBody>
        </p:sp>
        <p:sp>
          <p:nvSpPr>
            <p:cNvPr id="19" name="Circular Arrow 18">
              <a:extLst>
                <a:ext uri="{FF2B5EF4-FFF2-40B4-BE49-F238E27FC236}">
                  <a16:creationId xmlns:a16="http://schemas.microsoft.com/office/drawing/2014/main" id="{FD394CFC-6F1B-D946-BD8C-44683E52DD9F}"/>
                </a:ext>
              </a:extLst>
            </p:cNvPr>
            <p:cNvSpPr/>
            <p:nvPr/>
          </p:nvSpPr>
          <p:spPr>
            <a:xfrm>
              <a:off x="2880793" y="1629855"/>
              <a:ext cx="4085963" cy="4085963"/>
            </a:xfrm>
            <a:prstGeom prst="circularArrow">
              <a:avLst>
                <a:gd name="adj1" fmla="val 5124"/>
                <a:gd name="adj2" fmla="val 538993"/>
                <a:gd name="adj3" fmla="val 21589491"/>
                <a:gd name="adj4" fmla="val 19713098"/>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ircular Arrow 20">
              <a:extLst>
                <a:ext uri="{FF2B5EF4-FFF2-40B4-BE49-F238E27FC236}">
                  <a16:creationId xmlns:a16="http://schemas.microsoft.com/office/drawing/2014/main" id="{FF9D9BFB-D0BB-4948-A0BA-8495E845BE84}"/>
                </a:ext>
              </a:extLst>
            </p:cNvPr>
            <p:cNvSpPr/>
            <p:nvPr/>
          </p:nvSpPr>
          <p:spPr>
            <a:xfrm>
              <a:off x="3047467" y="1438650"/>
              <a:ext cx="4085963" cy="4085963"/>
            </a:xfrm>
            <a:prstGeom prst="circularArrow">
              <a:avLst>
                <a:gd name="adj1" fmla="val 5202"/>
                <a:gd name="adj2" fmla="val 567439"/>
                <a:gd name="adj3" fmla="val 4014266"/>
                <a:gd name="adj4" fmla="val 192350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
              <a:extLst>
                <a:ext uri="{FF2B5EF4-FFF2-40B4-BE49-F238E27FC236}">
                  <a16:creationId xmlns:a16="http://schemas.microsoft.com/office/drawing/2014/main" id="{025A50B2-EBF7-624B-84BB-687915B0FEEF}"/>
                </a:ext>
              </a:extLst>
            </p:cNvPr>
            <p:cNvSpPr/>
            <p:nvPr/>
          </p:nvSpPr>
          <p:spPr>
            <a:xfrm>
              <a:off x="4378225" y="4876668"/>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3" name="Circular Arrow 22">
              <a:extLst>
                <a:ext uri="{FF2B5EF4-FFF2-40B4-BE49-F238E27FC236}">
                  <a16:creationId xmlns:a16="http://schemas.microsoft.com/office/drawing/2014/main" id="{EADE0FC0-2796-454C-A558-60BBC0C189DC}"/>
                </a:ext>
              </a:extLst>
            </p:cNvPr>
            <p:cNvSpPr/>
            <p:nvPr/>
          </p:nvSpPr>
          <p:spPr>
            <a:xfrm>
              <a:off x="2712937" y="1510153"/>
              <a:ext cx="4085963" cy="4085963"/>
            </a:xfrm>
            <a:prstGeom prst="circularArrow">
              <a:avLst>
                <a:gd name="adj1" fmla="val 5202"/>
                <a:gd name="adj2" fmla="val 824289"/>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23">
              <a:extLst>
                <a:ext uri="{FF2B5EF4-FFF2-40B4-BE49-F238E27FC236}">
                  <a16:creationId xmlns:a16="http://schemas.microsoft.com/office/drawing/2014/main" id="{2FA58CFE-BBF2-2546-9CEE-450463F8EC68}"/>
                </a:ext>
              </a:extLst>
            </p:cNvPr>
            <p:cNvSpPr/>
            <p:nvPr/>
          </p:nvSpPr>
          <p:spPr>
            <a:xfrm>
              <a:off x="2654210" y="3624097"/>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5" name="Circular Arrow 24">
              <a:extLst>
                <a:ext uri="{FF2B5EF4-FFF2-40B4-BE49-F238E27FC236}">
                  <a16:creationId xmlns:a16="http://schemas.microsoft.com/office/drawing/2014/main" id="{E2162540-945F-8E40-A7E0-BAFE8DA2C452}"/>
                </a:ext>
              </a:extLst>
            </p:cNvPr>
            <p:cNvSpPr/>
            <p:nvPr/>
          </p:nvSpPr>
          <p:spPr>
            <a:xfrm>
              <a:off x="2880202" y="1565908"/>
              <a:ext cx="4085963" cy="4085963"/>
            </a:xfrm>
            <a:prstGeom prst="circularArrow">
              <a:avLst>
                <a:gd name="adj1" fmla="val 5202"/>
                <a:gd name="adj2" fmla="val 834908"/>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CA7D33A3-B57A-A648-93FD-A9E2A7EA462C}"/>
                </a:ext>
              </a:extLst>
            </p:cNvPr>
            <p:cNvSpPr/>
            <p:nvPr/>
          </p:nvSpPr>
          <p:spPr>
            <a:xfrm>
              <a:off x="2835007" y="1697755"/>
              <a:ext cx="163454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In-life</a:t>
              </a:r>
            </a:p>
          </p:txBody>
        </p:sp>
        <p:sp>
          <p:nvSpPr>
            <p:cNvPr id="27" name="Circular Arrow 26">
              <a:extLst>
                <a:ext uri="{FF2B5EF4-FFF2-40B4-BE49-F238E27FC236}">
                  <a16:creationId xmlns:a16="http://schemas.microsoft.com/office/drawing/2014/main" id="{D54B7980-2964-1747-B0F4-5972C1DD7188}"/>
                </a:ext>
              </a:extLst>
            </p:cNvPr>
            <p:cNvSpPr/>
            <p:nvPr/>
          </p:nvSpPr>
          <p:spPr>
            <a:xfrm>
              <a:off x="2824447" y="1581656"/>
              <a:ext cx="4085963" cy="4085963"/>
            </a:xfrm>
            <a:prstGeom prst="circularArrow">
              <a:avLst>
                <a:gd name="adj1" fmla="val 5202"/>
                <a:gd name="adj2" fmla="val 676197"/>
                <a:gd name="adj3" fmla="val 16976205"/>
                <a:gd name="adj4" fmla="val 14349154"/>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8">
              <a:extLst>
                <a:ext uri="{FF2B5EF4-FFF2-40B4-BE49-F238E27FC236}">
                  <a16:creationId xmlns:a16="http://schemas.microsoft.com/office/drawing/2014/main" id="{6AF18704-C0D5-4A49-A960-ED84F3385A88}"/>
                </a:ext>
              </a:extLst>
            </p:cNvPr>
            <p:cNvSpPr/>
            <p:nvPr/>
          </p:nvSpPr>
          <p:spPr>
            <a:xfrm>
              <a:off x="5572778" y="3734156"/>
              <a:ext cx="2452836"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Analysis</a:t>
              </a:r>
            </a:p>
          </p:txBody>
        </p:sp>
        <p:sp>
          <p:nvSpPr>
            <p:cNvPr id="31" name="Rounded Rectangle 30">
              <a:extLst>
                <a:ext uri="{FF2B5EF4-FFF2-40B4-BE49-F238E27FC236}">
                  <a16:creationId xmlns:a16="http://schemas.microsoft.com/office/drawing/2014/main" id="{021EE56E-06D8-DC4A-B1F8-8462F499EF7B}"/>
                </a:ext>
              </a:extLst>
            </p:cNvPr>
            <p:cNvSpPr/>
            <p:nvPr/>
          </p:nvSpPr>
          <p:spPr>
            <a:xfrm>
              <a:off x="1766313" y="3734156"/>
              <a:ext cx="2743200"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Go-to-market</a:t>
              </a:r>
            </a:p>
          </p:txBody>
        </p:sp>
      </p:grpSp>
      <p:sp>
        <p:nvSpPr>
          <p:cNvPr id="33" name="Rounded Rectangle 32">
            <a:extLst>
              <a:ext uri="{FF2B5EF4-FFF2-40B4-BE49-F238E27FC236}">
                <a16:creationId xmlns:a16="http://schemas.microsoft.com/office/drawing/2014/main" id="{36A80E84-C4FD-1A40-8A41-AF4AA75717B7}"/>
              </a:ext>
            </a:extLst>
          </p:cNvPr>
          <p:cNvSpPr/>
          <p:nvPr/>
        </p:nvSpPr>
        <p:spPr>
          <a:xfrm>
            <a:off x="1858778" y="2106376"/>
            <a:ext cx="598462" cy="281757"/>
          </a:xfrm>
          <a:prstGeom prst="roundRect">
            <a:avLst>
              <a:gd name="adj" fmla="val 9249"/>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endParaRPr>
          </a:p>
        </p:txBody>
      </p:sp>
      <p:sp>
        <p:nvSpPr>
          <p:cNvPr id="28" name="Rectangle 27">
            <a:extLst>
              <a:ext uri="{FF2B5EF4-FFF2-40B4-BE49-F238E27FC236}">
                <a16:creationId xmlns:a16="http://schemas.microsoft.com/office/drawing/2014/main" id="{12D4F44A-3FA0-394C-B88B-45A043567DD6}"/>
              </a:ext>
            </a:extLst>
          </p:cNvPr>
          <p:cNvSpPr/>
          <p:nvPr/>
        </p:nvSpPr>
        <p:spPr>
          <a:xfrm>
            <a:off x="6301989" y="3086165"/>
            <a:ext cx="2856151" cy="1045448"/>
          </a:xfrm>
          <a:prstGeom prst="rect">
            <a:avLst/>
          </a:prstGeom>
          <a:solidFill>
            <a:schemeClr val="accent4">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r>
              <a:rPr lang="en-GB" sz="1400" dirty="0">
                <a:solidFill>
                  <a:schemeClr val="tx1"/>
                </a:solidFill>
                <a:latin typeface="Arial" pitchFamily="34" charset="0"/>
                <a:cs typeface="Arial" pitchFamily="34" charset="0"/>
              </a:rPr>
              <a:t>In real time, multiple 2D cameras could be used for extracting images of multiple frames in order to analyse the 3D human model.</a:t>
            </a:r>
          </a:p>
        </p:txBody>
      </p:sp>
      <p:sp>
        <p:nvSpPr>
          <p:cNvPr id="38" name="Rounded Rectangle 37">
            <a:extLst>
              <a:ext uri="{FF2B5EF4-FFF2-40B4-BE49-F238E27FC236}">
                <a16:creationId xmlns:a16="http://schemas.microsoft.com/office/drawing/2014/main" id="{292FE3DD-5634-FB4C-9A58-52A95103049A}"/>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Business Model</a:t>
            </a:r>
          </a:p>
        </p:txBody>
      </p:sp>
      <p:sp>
        <p:nvSpPr>
          <p:cNvPr id="39" name="Rounded Rectangle 38">
            <a:extLst>
              <a:ext uri="{FF2B5EF4-FFF2-40B4-BE49-F238E27FC236}">
                <a16:creationId xmlns:a16="http://schemas.microsoft.com/office/drawing/2014/main" id="{2BAAD95D-9201-0F41-8217-5496F5E6F5BB}"/>
              </a:ext>
            </a:extLst>
          </p:cNvPr>
          <p:cNvSpPr/>
          <p:nvPr/>
        </p:nvSpPr>
        <p:spPr>
          <a:xfrm>
            <a:off x="880946" y="6411951"/>
            <a:ext cx="1405054" cy="4460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40" name="Rounded Rectangle 39">
            <a:extLst>
              <a:ext uri="{FF2B5EF4-FFF2-40B4-BE49-F238E27FC236}">
                <a16:creationId xmlns:a16="http://schemas.microsoft.com/office/drawing/2014/main" id="{034D2067-B79F-0F4E-8280-44268A9206F2}"/>
              </a:ext>
            </a:extLst>
          </p:cNvPr>
          <p:cNvSpPr/>
          <p:nvPr/>
        </p:nvSpPr>
        <p:spPr>
          <a:xfrm>
            <a:off x="2408749" y="807653"/>
            <a:ext cx="566531" cy="259200"/>
          </a:xfrm>
          <a:prstGeom prst="round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5/5</a:t>
            </a:r>
          </a:p>
        </p:txBody>
      </p:sp>
      <p:sp>
        <p:nvSpPr>
          <p:cNvPr id="34" name="Title 1">
            <a:extLst>
              <a:ext uri="{FF2B5EF4-FFF2-40B4-BE49-F238E27FC236}">
                <a16:creationId xmlns:a16="http://schemas.microsoft.com/office/drawing/2014/main" id="{C0D3623B-01ED-084B-AAE7-9BC427C5E586}"/>
              </a:ext>
            </a:extLst>
          </p:cNvPr>
          <p:cNvSpPr>
            <a:spLocks noGrp="1"/>
          </p:cNvSpPr>
          <p:nvPr>
            <p:ph type="title"/>
          </p:nvPr>
        </p:nvSpPr>
        <p:spPr>
          <a:xfrm>
            <a:off x="523874" y="190233"/>
            <a:ext cx="8863965" cy="593565"/>
          </a:xfrm>
        </p:spPr>
        <p:txBody>
          <a:bodyPr/>
          <a:lstStyle/>
          <a:p>
            <a:r>
              <a:rPr lang="en-US" dirty="0"/>
              <a:t>Product Management Lifecycle</a:t>
            </a:r>
            <a:endParaRPr lang="en-US" sz="1700" dirty="0"/>
          </a:p>
        </p:txBody>
      </p:sp>
    </p:spTree>
    <p:extLst>
      <p:ext uri="{BB962C8B-B14F-4D97-AF65-F5344CB8AC3E}">
        <p14:creationId xmlns:p14="http://schemas.microsoft.com/office/powerpoint/2010/main" val="2016828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5600" y="190800"/>
            <a:ext cx="8869680" cy="593565"/>
          </a:xfrm>
        </p:spPr>
        <p:txBody>
          <a:bodyPr lIns="0" tIns="0" rIns="0" bIns="0" anchor="b">
            <a:noAutofit/>
          </a:bodyPr>
          <a:lstStyle/>
          <a:p>
            <a:pPr hangingPunct="0"/>
            <a:r>
              <a:rPr lang="en-GB" dirty="0">
                <a:latin typeface="Arial" panose="020B0604020202020204" pitchFamily="34" charset="0"/>
              </a:rPr>
              <a:t>Outline</a:t>
            </a:r>
          </a:p>
        </p:txBody>
      </p:sp>
      <p:sp>
        <p:nvSpPr>
          <p:cNvPr id="5" name="Content Placeholder 4"/>
          <p:cNvSpPr>
            <a:spLocks noGrp="1"/>
          </p:cNvSpPr>
          <p:nvPr>
            <p:ph sz="quarter" idx="10"/>
          </p:nvPr>
        </p:nvSpPr>
        <p:spPr/>
        <p:txBody>
          <a:bodyPr/>
          <a:lstStyle/>
          <a:p>
            <a:pPr>
              <a:buClr>
                <a:srgbClr val="DDDDDD"/>
              </a:buClr>
              <a:buFont typeface="Wingdings" panose="05000000000000000000" pitchFamily="2" charset="2"/>
              <a:buChar char="l"/>
            </a:pPr>
            <a:r>
              <a:rPr lang="en-GB" dirty="0">
                <a:solidFill>
                  <a:srgbClr val="DDDDDD"/>
                </a:solidFill>
              </a:rPr>
              <a:t>Background and context</a:t>
            </a:r>
          </a:p>
          <a:p>
            <a:pPr>
              <a:buClr>
                <a:srgbClr val="DDDDDD"/>
              </a:buClr>
              <a:buFont typeface="Wingdings" panose="05000000000000000000" pitchFamily="2" charset="2"/>
              <a:buChar char="l"/>
            </a:pPr>
            <a:r>
              <a:rPr lang="en-GB" dirty="0">
                <a:solidFill>
                  <a:schemeClr val="bg1">
                    <a:lumMod val="85000"/>
                  </a:schemeClr>
                </a:solidFill>
              </a:rPr>
              <a:t>Business Model</a:t>
            </a:r>
          </a:p>
          <a:p>
            <a:pPr>
              <a:buClr>
                <a:srgbClr val="354E5D"/>
              </a:buClr>
              <a:buFont typeface="Wingdings" panose="05000000000000000000" pitchFamily="2" charset="2"/>
              <a:buChar char="l"/>
            </a:pPr>
            <a:r>
              <a:rPr lang="en-GB" b="1" dirty="0">
                <a:solidFill>
                  <a:schemeClr val="tx1"/>
                </a:solidFill>
              </a:rPr>
              <a:t>The Model</a:t>
            </a:r>
            <a:endParaRPr lang="en-GB" dirty="0">
              <a:solidFill>
                <a:schemeClr val="bg1">
                  <a:lumMod val="85000"/>
                </a:schemeClr>
              </a:solidFill>
            </a:endParaRPr>
          </a:p>
          <a:p>
            <a:pPr>
              <a:buClr>
                <a:srgbClr val="DDDDDD"/>
              </a:buClr>
              <a:buFont typeface="Wingdings" panose="05000000000000000000" pitchFamily="2" charset="2"/>
              <a:buChar char="l"/>
            </a:pPr>
            <a:r>
              <a:rPr lang="en-GB" dirty="0">
                <a:solidFill>
                  <a:schemeClr val="bg1">
                    <a:lumMod val="85000"/>
                  </a:schemeClr>
                </a:solidFill>
              </a:rPr>
              <a:t>Research Papers</a:t>
            </a:r>
          </a:p>
          <a:p>
            <a:pPr>
              <a:buClr>
                <a:srgbClr val="DDDDDD"/>
              </a:buClr>
              <a:buFont typeface="Wingdings" panose="05000000000000000000" pitchFamily="2" charset="2"/>
              <a:buChar char="l"/>
            </a:pPr>
            <a:r>
              <a:rPr lang="en-GB" dirty="0">
                <a:solidFill>
                  <a:schemeClr val="bg1">
                    <a:lumMod val="85000"/>
                  </a:schemeClr>
                </a:solidFill>
              </a:rPr>
              <a:t>Challenges we face</a:t>
            </a:r>
          </a:p>
          <a:p>
            <a:pPr>
              <a:buFont typeface="Wingdings" panose="05000000000000000000" pitchFamily="2" charset="2"/>
              <a:buChar char="l"/>
            </a:pPr>
            <a:endParaRPr lang="en-GB" dirty="0">
              <a:solidFill>
                <a:schemeClr val="bg1">
                  <a:lumMod val="85000"/>
                </a:schemeClr>
              </a:solidFill>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Tree>
    <p:custDataLst>
      <p:tags r:id="rId1"/>
    </p:custDataLst>
    <p:extLst>
      <p:ext uri="{BB962C8B-B14F-4D97-AF65-F5344CB8AC3E}">
        <p14:creationId xmlns:p14="http://schemas.microsoft.com/office/powerpoint/2010/main" val="367965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79"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Data Preparation</a:t>
            </a:r>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sp>
        <p:nvSpPr>
          <p:cNvPr id="4" name="TextBox 3">
            <a:extLst>
              <a:ext uri="{FF2B5EF4-FFF2-40B4-BE49-F238E27FC236}">
                <a16:creationId xmlns:a16="http://schemas.microsoft.com/office/drawing/2014/main" id="{5EFBBD7A-780B-9442-B9B7-8A5EDE659286}"/>
              </a:ext>
            </a:extLst>
          </p:cNvPr>
          <p:cNvSpPr txBox="1"/>
          <p:nvPr/>
        </p:nvSpPr>
        <p:spPr>
          <a:xfrm>
            <a:off x="551661" y="1412111"/>
            <a:ext cx="8754385" cy="4919241"/>
          </a:xfrm>
          <a:prstGeom prst="rect">
            <a:avLst/>
          </a:prstGeom>
        </p:spPr>
        <p:txBody>
          <a:bodyPr vert="horz" wrap="square" lIns="0" tIns="46800" rIns="90000" bIns="46800" rtlCol="0">
            <a:noAutofit/>
          </a:bodyPr>
          <a:lstStyle/>
          <a:p>
            <a:pPr marL="285750" indent="-285750" algn="just">
              <a:spcAft>
                <a:spcPts val="600"/>
              </a:spcAft>
              <a:buClr>
                <a:srgbClr val="005C42"/>
              </a:buClr>
              <a:buFont typeface="Arial" panose="020B0604020202020204" pitchFamily="34" charset="0"/>
              <a:buChar char="•"/>
            </a:pPr>
            <a:r>
              <a:rPr lang="en-US" sz="2000" dirty="0">
                <a:solidFill>
                  <a:schemeClr val="tx1">
                    <a:lumMod val="50000"/>
                  </a:schemeClr>
                </a:solidFill>
              </a:rPr>
              <a:t>We used the crawler to mine data for </a:t>
            </a:r>
            <a:r>
              <a:rPr lang="en-US" sz="2000" b="1" dirty="0">
                <a:solidFill>
                  <a:schemeClr val="tx1">
                    <a:lumMod val="50000"/>
                  </a:schemeClr>
                </a:solidFill>
              </a:rPr>
              <a:t>4 classes</a:t>
            </a:r>
            <a:r>
              <a:rPr lang="en-US" sz="2000" dirty="0">
                <a:solidFill>
                  <a:schemeClr val="tx1">
                    <a:lumMod val="50000"/>
                  </a:schemeClr>
                </a:solidFill>
              </a:rPr>
              <a:t>, but it was giving us repeated images. </a:t>
            </a:r>
          </a:p>
          <a:p>
            <a:pPr marL="285750" indent="-285750" algn="just">
              <a:spcAft>
                <a:spcPts val="600"/>
              </a:spcAft>
              <a:buClr>
                <a:srgbClr val="005C42"/>
              </a:buClr>
              <a:buFont typeface="Arial" panose="020B0604020202020204" pitchFamily="34" charset="0"/>
              <a:buChar char="•"/>
            </a:pPr>
            <a:r>
              <a:rPr lang="en-US" sz="2000" dirty="0">
                <a:solidFill>
                  <a:schemeClr val="tx1">
                    <a:lumMod val="50000"/>
                  </a:schemeClr>
                </a:solidFill>
              </a:rPr>
              <a:t>So we used </a:t>
            </a:r>
            <a:r>
              <a:rPr lang="en-US" sz="2000" b="1" dirty="0">
                <a:solidFill>
                  <a:schemeClr val="tx1">
                    <a:lumMod val="50000"/>
                  </a:schemeClr>
                </a:solidFill>
              </a:rPr>
              <a:t>different keywords </a:t>
            </a:r>
            <a:r>
              <a:rPr lang="en-US" sz="2000" dirty="0">
                <a:solidFill>
                  <a:schemeClr val="tx1">
                    <a:lumMod val="50000"/>
                  </a:schemeClr>
                </a:solidFill>
              </a:rPr>
              <a:t>to get images of the same class. Example: For getting images for class ‘Pushups’, we used keywords such as </a:t>
            </a:r>
            <a:r>
              <a:rPr lang="en-US" sz="2000" i="1" dirty="0">
                <a:solidFill>
                  <a:schemeClr val="tx1">
                    <a:lumMod val="50000"/>
                  </a:schemeClr>
                </a:solidFill>
              </a:rPr>
              <a:t>‘</a:t>
            </a:r>
            <a:r>
              <a:rPr lang="en-US" sz="2000" i="1" dirty="0" err="1">
                <a:solidFill>
                  <a:schemeClr val="tx1">
                    <a:lumMod val="50000"/>
                  </a:schemeClr>
                </a:solidFill>
              </a:rPr>
              <a:t>Pushup_Men</a:t>
            </a:r>
            <a:r>
              <a:rPr lang="en-US" sz="2000" i="1" dirty="0">
                <a:solidFill>
                  <a:schemeClr val="tx1">
                    <a:lumMod val="50000"/>
                  </a:schemeClr>
                </a:solidFill>
              </a:rPr>
              <a:t>’</a:t>
            </a:r>
            <a:r>
              <a:rPr lang="en-US" sz="2000" dirty="0">
                <a:solidFill>
                  <a:schemeClr val="tx1">
                    <a:lumMod val="50000"/>
                  </a:schemeClr>
                </a:solidFill>
              </a:rPr>
              <a:t> and </a:t>
            </a:r>
            <a:r>
              <a:rPr lang="en-US" sz="2000" i="1" dirty="0">
                <a:solidFill>
                  <a:schemeClr val="tx1">
                    <a:lumMod val="50000"/>
                  </a:schemeClr>
                </a:solidFill>
              </a:rPr>
              <a:t>‘</a:t>
            </a:r>
            <a:r>
              <a:rPr lang="en-US" sz="2000" i="1" dirty="0" err="1">
                <a:solidFill>
                  <a:schemeClr val="tx1">
                    <a:lumMod val="50000"/>
                  </a:schemeClr>
                </a:solidFill>
              </a:rPr>
              <a:t>Pushup_Women</a:t>
            </a:r>
            <a:r>
              <a:rPr lang="en-US" sz="2000" i="1" dirty="0">
                <a:solidFill>
                  <a:schemeClr val="tx1">
                    <a:lumMod val="50000"/>
                  </a:schemeClr>
                </a:solidFill>
              </a:rPr>
              <a:t>’</a:t>
            </a:r>
            <a:r>
              <a:rPr lang="en-US" sz="2000" dirty="0">
                <a:solidFill>
                  <a:schemeClr val="tx1">
                    <a:lumMod val="50000"/>
                  </a:schemeClr>
                </a:solidFill>
              </a:rPr>
              <a:t> so that our data set is unbiased.</a:t>
            </a:r>
          </a:p>
          <a:p>
            <a:pPr marL="285750" indent="-285750" algn="just">
              <a:spcAft>
                <a:spcPts val="600"/>
              </a:spcAft>
              <a:buClr>
                <a:srgbClr val="005C42"/>
              </a:buClr>
              <a:buFont typeface="Arial" panose="020B0604020202020204" pitchFamily="34" charset="0"/>
              <a:buChar char="•"/>
            </a:pPr>
            <a:r>
              <a:rPr lang="en-US" sz="2000" dirty="0">
                <a:solidFill>
                  <a:schemeClr val="tx1">
                    <a:lumMod val="50000"/>
                  </a:schemeClr>
                </a:solidFill>
              </a:rPr>
              <a:t>We also got images that were completely unrelated to our classes, hence we removed them manually to get the clean dataset.</a:t>
            </a:r>
          </a:p>
          <a:p>
            <a:pPr marL="285750" indent="-285750" algn="just">
              <a:spcAft>
                <a:spcPts val="600"/>
              </a:spcAft>
              <a:buClr>
                <a:srgbClr val="005C42"/>
              </a:buClr>
              <a:buFont typeface="Arial" panose="020B0604020202020204" pitchFamily="34" charset="0"/>
              <a:buChar char="•"/>
            </a:pPr>
            <a:r>
              <a:rPr lang="en-US" sz="2000" dirty="0">
                <a:solidFill>
                  <a:schemeClr val="tx1">
                    <a:lumMod val="50000"/>
                  </a:schemeClr>
                </a:solidFill>
              </a:rPr>
              <a:t>We have </a:t>
            </a:r>
            <a:r>
              <a:rPr lang="en-US" sz="2000" b="1" dirty="0">
                <a:solidFill>
                  <a:schemeClr val="tx1">
                    <a:lumMod val="50000"/>
                  </a:schemeClr>
                </a:solidFill>
              </a:rPr>
              <a:t>2000+</a:t>
            </a:r>
            <a:r>
              <a:rPr lang="en-US" sz="2000" dirty="0">
                <a:solidFill>
                  <a:schemeClr val="tx1">
                    <a:lumMod val="50000"/>
                  </a:schemeClr>
                </a:solidFill>
              </a:rPr>
              <a:t> total images with approximately </a:t>
            </a:r>
            <a:r>
              <a:rPr lang="en-US" sz="2000" b="1" dirty="0">
                <a:solidFill>
                  <a:schemeClr val="tx1">
                    <a:lumMod val="50000"/>
                  </a:schemeClr>
                </a:solidFill>
              </a:rPr>
              <a:t>500+ </a:t>
            </a:r>
            <a:r>
              <a:rPr lang="en-US" sz="2000" dirty="0">
                <a:solidFill>
                  <a:schemeClr val="tx1">
                    <a:lumMod val="50000"/>
                  </a:schemeClr>
                </a:solidFill>
              </a:rPr>
              <a:t>images per class</a:t>
            </a:r>
          </a:p>
        </p:txBody>
      </p:sp>
    </p:spTree>
    <p:extLst>
      <p:ext uri="{BB962C8B-B14F-4D97-AF65-F5344CB8AC3E}">
        <p14:creationId xmlns:p14="http://schemas.microsoft.com/office/powerpoint/2010/main" val="429234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3"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The VGG</a:t>
            </a:r>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graphicFrame>
        <p:nvGraphicFramePr>
          <p:cNvPr id="4" name="Diagram 3">
            <a:extLst>
              <a:ext uri="{FF2B5EF4-FFF2-40B4-BE49-F238E27FC236}">
                <a16:creationId xmlns:a16="http://schemas.microsoft.com/office/drawing/2014/main" id="{85E6A313-8E26-A741-985B-45BC2FE5A044}"/>
              </a:ext>
            </a:extLst>
          </p:cNvPr>
          <p:cNvGraphicFramePr/>
          <p:nvPr>
            <p:extLst>
              <p:ext uri="{D42A27DB-BD31-4B8C-83A1-F6EECF244321}">
                <p14:modId xmlns:p14="http://schemas.microsoft.com/office/powerpoint/2010/main" val="1134653037"/>
              </p:ext>
            </p:extLst>
          </p:nvPr>
        </p:nvGraphicFramePr>
        <p:xfrm>
          <a:off x="1475254" y="1419764"/>
          <a:ext cx="6955492" cy="467031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70260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4"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The VGG</a:t>
            </a:r>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pic>
        <p:nvPicPr>
          <p:cNvPr id="7" name="Picture 6">
            <a:extLst>
              <a:ext uri="{FF2B5EF4-FFF2-40B4-BE49-F238E27FC236}">
                <a16:creationId xmlns:a16="http://schemas.microsoft.com/office/drawing/2014/main" id="{D92CE02C-967E-E341-80F9-273BC7946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462" y="1301698"/>
            <a:ext cx="5558038" cy="5069777"/>
          </a:xfrm>
          <a:prstGeom prst="rect">
            <a:avLst/>
          </a:prstGeom>
        </p:spPr>
      </p:pic>
    </p:spTree>
    <p:extLst>
      <p:ext uri="{BB962C8B-B14F-4D97-AF65-F5344CB8AC3E}">
        <p14:creationId xmlns:p14="http://schemas.microsoft.com/office/powerpoint/2010/main" val="166449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8"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The VGG</a:t>
            </a:r>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pic>
        <p:nvPicPr>
          <p:cNvPr id="9" name="Picture 8">
            <a:extLst>
              <a:ext uri="{FF2B5EF4-FFF2-40B4-BE49-F238E27FC236}">
                <a16:creationId xmlns:a16="http://schemas.microsoft.com/office/drawing/2014/main" id="{43BC3DF2-33E9-544F-82CF-1676F2DA1E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321" y="1365984"/>
            <a:ext cx="3961524" cy="5098928"/>
          </a:xfrm>
          <a:prstGeom prst="rect">
            <a:avLst/>
          </a:prstGeom>
        </p:spPr>
      </p:pic>
      <p:sp>
        <p:nvSpPr>
          <p:cNvPr id="4" name="TextBox 3">
            <a:extLst>
              <a:ext uri="{FF2B5EF4-FFF2-40B4-BE49-F238E27FC236}">
                <a16:creationId xmlns:a16="http://schemas.microsoft.com/office/drawing/2014/main" id="{118D2697-B4FE-554C-AD8B-FF4349BCE358}"/>
              </a:ext>
            </a:extLst>
          </p:cNvPr>
          <p:cNvSpPr txBox="1"/>
          <p:nvPr/>
        </p:nvSpPr>
        <p:spPr>
          <a:xfrm>
            <a:off x="6498771" y="3320143"/>
            <a:ext cx="0" cy="0"/>
          </a:xfrm>
          <a:prstGeom prst="rect">
            <a:avLst/>
          </a:prstGeom>
        </p:spPr>
        <p:txBody>
          <a:bodyPr vert="horz" wrap="none" lIns="0" tIns="46800" rIns="90000" bIns="46800" rtlCol="0">
            <a:noAutofit/>
          </a:bodyPr>
          <a:lstStyle/>
          <a:p>
            <a:endParaRPr lang="en-US" sz="1400" dirty="0" err="1">
              <a:solidFill>
                <a:schemeClr val="tx1">
                  <a:lumMod val="50000"/>
                </a:schemeClr>
              </a:solidFill>
            </a:endParaRPr>
          </a:p>
        </p:txBody>
      </p:sp>
    </p:spTree>
    <p:extLst>
      <p:ext uri="{BB962C8B-B14F-4D97-AF65-F5344CB8AC3E}">
        <p14:creationId xmlns:p14="http://schemas.microsoft.com/office/powerpoint/2010/main" val="3264954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5600" y="190800"/>
            <a:ext cx="8869680" cy="593565"/>
          </a:xfrm>
        </p:spPr>
        <p:txBody>
          <a:bodyPr lIns="0" tIns="0" rIns="0" bIns="0" anchor="b">
            <a:noAutofit/>
          </a:bodyPr>
          <a:lstStyle/>
          <a:p>
            <a:pPr hangingPunct="0"/>
            <a:r>
              <a:rPr lang="en-GB" dirty="0">
                <a:latin typeface="Arial" panose="020B0604020202020204" pitchFamily="34" charset="0"/>
              </a:rPr>
              <a:t>Outline</a:t>
            </a:r>
          </a:p>
        </p:txBody>
      </p:sp>
      <p:sp>
        <p:nvSpPr>
          <p:cNvPr id="5" name="Content Placeholder 4"/>
          <p:cNvSpPr>
            <a:spLocks noGrp="1"/>
          </p:cNvSpPr>
          <p:nvPr>
            <p:ph sz="quarter" idx="10"/>
          </p:nvPr>
        </p:nvSpPr>
        <p:spPr/>
        <p:txBody>
          <a:bodyPr/>
          <a:lstStyle/>
          <a:p>
            <a:pPr>
              <a:buFont typeface="Wingdings" panose="05000000000000000000" pitchFamily="2" charset="2"/>
              <a:buChar char="l"/>
            </a:pPr>
            <a:r>
              <a:rPr lang="en-GB" b="1" dirty="0">
                <a:solidFill>
                  <a:schemeClr val="tx1"/>
                </a:solidFill>
              </a:rPr>
              <a:t>Background and context</a:t>
            </a:r>
          </a:p>
          <a:p>
            <a:pPr>
              <a:buClr>
                <a:srgbClr val="DDDDDD"/>
              </a:buClr>
              <a:buFont typeface="Wingdings" panose="05000000000000000000" pitchFamily="2" charset="2"/>
              <a:buChar char="l"/>
            </a:pPr>
            <a:r>
              <a:rPr lang="en-GB" dirty="0">
                <a:solidFill>
                  <a:schemeClr val="bg1">
                    <a:lumMod val="85000"/>
                  </a:schemeClr>
                </a:solidFill>
              </a:rPr>
              <a:t>Business Model</a:t>
            </a:r>
          </a:p>
          <a:p>
            <a:pPr>
              <a:buClr>
                <a:srgbClr val="DDDDDD"/>
              </a:buClr>
              <a:buFont typeface="Wingdings" panose="05000000000000000000" pitchFamily="2" charset="2"/>
              <a:buChar char="l"/>
            </a:pPr>
            <a:r>
              <a:rPr lang="en-GB" dirty="0">
                <a:solidFill>
                  <a:schemeClr val="bg1">
                    <a:lumMod val="85000"/>
                  </a:schemeClr>
                </a:solidFill>
              </a:rPr>
              <a:t>The Model</a:t>
            </a:r>
          </a:p>
          <a:p>
            <a:pPr>
              <a:buClr>
                <a:srgbClr val="DDDDDD"/>
              </a:buClr>
              <a:buFont typeface="Wingdings" panose="05000000000000000000" pitchFamily="2" charset="2"/>
              <a:buChar char="l"/>
            </a:pPr>
            <a:r>
              <a:rPr lang="en-GB" dirty="0">
                <a:solidFill>
                  <a:schemeClr val="bg1">
                    <a:lumMod val="85000"/>
                  </a:schemeClr>
                </a:solidFill>
              </a:rPr>
              <a:t>Research Papers</a:t>
            </a:r>
          </a:p>
          <a:p>
            <a:pPr>
              <a:buClr>
                <a:srgbClr val="DDDDDD"/>
              </a:buClr>
              <a:buFont typeface="Wingdings" panose="05000000000000000000" pitchFamily="2" charset="2"/>
              <a:buChar char="l"/>
            </a:pPr>
            <a:r>
              <a:rPr lang="en-GB" dirty="0">
                <a:solidFill>
                  <a:schemeClr val="bg1">
                    <a:lumMod val="85000"/>
                  </a:schemeClr>
                </a:solidFill>
              </a:rPr>
              <a:t>Challenges we face</a:t>
            </a: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Tree>
    <p:custDataLst>
      <p:tags r:id="rId1"/>
    </p:custDataLst>
    <p:extLst>
      <p:ext uri="{BB962C8B-B14F-4D97-AF65-F5344CB8AC3E}">
        <p14:creationId xmlns:p14="http://schemas.microsoft.com/office/powerpoint/2010/main" val="3131894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2"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The VGG</a:t>
            </a:r>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sp>
        <p:nvSpPr>
          <p:cNvPr id="4" name="TextBox 3">
            <a:extLst>
              <a:ext uri="{FF2B5EF4-FFF2-40B4-BE49-F238E27FC236}">
                <a16:creationId xmlns:a16="http://schemas.microsoft.com/office/drawing/2014/main" id="{118D2697-B4FE-554C-AD8B-FF4349BCE358}"/>
              </a:ext>
            </a:extLst>
          </p:cNvPr>
          <p:cNvSpPr txBox="1"/>
          <p:nvPr/>
        </p:nvSpPr>
        <p:spPr>
          <a:xfrm>
            <a:off x="6498771" y="3320143"/>
            <a:ext cx="0" cy="0"/>
          </a:xfrm>
          <a:prstGeom prst="rect">
            <a:avLst/>
          </a:prstGeom>
        </p:spPr>
        <p:txBody>
          <a:bodyPr vert="horz" wrap="none" lIns="0" tIns="46800" rIns="90000" bIns="46800" rtlCol="0">
            <a:noAutofit/>
          </a:bodyPr>
          <a:lstStyle/>
          <a:p>
            <a:endParaRPr lang="en-US" sz="1400" dirty="0" err="1">
              <a:solidFill>
                <a:schemeClr val="tx1">
                  <a:lumMod val="50000"/>
                </a:schemeClr>
              </a:solidFill>
            </a:endParaRPr>
          </a:p>
        </p:txBody>
      </p:sp>
      <p:pic>
        <p:nvPicPr>
          <p:cNvPr id="5" name="Picture 4">
            <a:extLst>
              <a:ext uri="{FF2B5EF4-FFF2-40B4-BE49-F238E27FC236}">
                <a16:creationId xmlns:a16="http://schemas.microsoft.com/office/drawing/2014/main" id="{B2B0D9B9-CF3B-314A-B3BC-90AAB63E2F0E}"/>
              </a:ext>
            </a:extLst>
          </p:cNvPr>
          <p:cNvPicPr>
            <a:picLocks noChangeAspect="1"/>
          </p:cNvPicPr>
          <p:nvPr/>
        </p:nvPicPr>
        <p:blipFill>
          <a:blip r:embed="rId7"/>
          <a:stretch>
            <a:fillRect/>
          </a:stretch>
        </p:blipFill>
        <p:spPr>
          <a:xfrm>
            <a:off x="503996" y="1226253"/>
            <a:ext cx="8863965" cy="4985980"/>
          </a:xfrm>
          <a:prstGeom prst="rect">
            <a:avLst/>
          </a:prstGeom>
        </p:spPr>
      </p:pic>
    </p:spTree>
    <p:extLst>
      <p:ext uri="{BB962C8B-B14F-4D97-AF65-F5344CB8AC3E}">
        <p14:creationId xmlns:p14="http://schemas.microsoft.com/office/powerpoint/2010/main" val="2777010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6"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The VGG</a:t>
            </a:r>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sp>
        <p:nvSpPr>
          <p:cNvPr id="4" name="TextBox 3">
            <a:extLst>
              <a:ext uri="{FF2B5EF4-FFF2-40B4-BE49-F238E27FC236}">
                <a16:creationId xmlns:a16="http://schemas.microsoft.com/office/drawing/2014/main" id="{118D2697-B4FE-554C-AD8B-FF4349BCE358}"/>
              </a:ext>
            </a:extLst>
          </p:cNvPr>
          <p:cNvSpPr txBox="1"/>
          <p:nvPr/>
        </p:nvSpPr>
        <p:spPr>
          <a:xfrm>
            <a:off x="6498771" y="3320143"/>
            <a:ext cx="0" cy="0"/>
          </a:xfrm>
          <a:prstGeom prst="rect">
            <a:avLst/>
          </a:prstGeom>
        </p:spPr>
        <p:txBody>
          <a:bodyPr vert="horz" wrap="none" lIns="0" tIns="46800" rIns="90000" bIns="46800" rtlCol="0">
            <a:noAutofit/>
          </a:bodyPr>
          <a:lstStyle/>
          <a:p>
            <a:endParaRPr lang="en-US" sz="1400" dirty="0" err="1">
              <a:solidFill>
                <a:schemeClr val="tx1">
                  <a:lumMod val="50000"/>
                </a:schemeClr>
              </a:solidFill>
            </a:endParaRPr>
          </a:p>
        </p:txBody>
      </p:sp>
      <p:pic>
        <p:nvPicPr>
          <p:cNvPr id="7" name="Picture 6">
            <a:extLst>
              <a:ext uri="{FF2B5EF4-FFF2-40B4-BE49-F238E27FC236}">
                <a16:creationId xmlns:a16="http://schemas.microsoft.com/office/drawing/2014/main" id="{0850F118-3C8F-EB40-9738-53EB92C4A2DC}"/>
              </a:ext>
            </a:extLst>
          </p:cNvPr>
          <p:cNvPicPr>
            <a:picLocks noChangeAspect="1"/>
          </p:cNvPicPr>
          <p:nvPr/>
        </p:nvPicPr>
        <p:blipFill>
          <a:blip r:embed="rId7"/>
          <a:stretch>
            <a:fillRect/>
          </a:stretch>
        </p:blipFill>
        <p:spPr>
          <a:xfrm>
            <a:off x="503997" y="1226253"/>
            <a:ext cx="8863964" cy="4985980"/>
          </a:xfrm>
          <a:prstGeom prst="rect">
            <a:avLst/>
          </a:prstGeom>
        </p:spPr>
      </p:pic>
    </p:spTree>
    <p:extLst>
      <p:ext uri="{BB962C8B-B14F-4D97-AF65-F5344CB8AC3E}">
        <p14:creationId xmlns:p14="http://schemas.microsoft.com/office/powerpoint/2010/main" val="4127768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36"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Tuning Hyperparameters</a:t>
            </a:r>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sp>
        <p:nvSpPr>
          <p:cNvPr id="8" name="TextBox 7">
            <a:extLst>
              <a:ext uri="{FF2B5EF4-FFF2-40B4-BE49-F238E27FC236}">
                <a16:creationId xmlns:a16="http://schemas.microsoft.com/office/drawing/2014/main" id="{69E855B3-ABA8-FB45-8066-4AE53D050B2C}"/>
              </a:ext>
            </a:extLst>
          </p:cNvPr>
          <p:cNvSpPr txBox="1"/>
          <p:nvPr/>
        </p:nvSpPr>
        <p:spPr>
          <a:xfrm>
            <a:off x="498254" y="1319514"/>
            <a:ext cx="8909492" cy="4883354"/>
          </a:xfrm>
          <a:prstGeom prst="rect">
            <a:avLst/>
          </a:prstGeom>
        </p:spPr>
        <p:txBody>
          <a:bodyPr vert="horz" wrap="square" lIns="0" tIns="46800" rIns="90000" bIns="46800" rtlCol="0">
            <a:noAutofit/>
          </a:bodyPr>
          <a:lstStyle/>
          <a:p>
            <a:pPr marL="285750" indent="-285750" algn="just">
              <a:spcAft>
                <a:spcPts val="1200"/>
              </a:spcAft>
              <a:buClr>
                <a:srgbClr val="005C42"/>
              </a:buClr>
              <a:buFont typeface="Arial" panose="020B0604020202020204" pitchFamily="34" charset="0"/>
              <a:buChar char="•"/>
            </a:pPr>
            <a:r>
              <a:rPr lang="en-US" sz="2000" dirty="0">
                <a:solidFill>
                  <a:schemeClr val="tx1">
                    <a:lumMod val="50000"/>
                  </a:schemeClr>
                </a:solidFill>
              </a:rPr>
              <a:t>Learning Rate – 10^-5</a:t>
            </a:r>
          </a:p>
          <a:p>
            <a:pPr marL="285750" indent="-285750" algn="just">
              <a:spcAft>
                <a:spcPts val="1200"/>
              </a:spcAft>
              <a:buClr>
                <a:srgbClr val="005C42"/>
              </a:buClr>
              <a:buFont typeface="Arial" panose="020B0604020202020204" pitchFamily="34" charset="0"/>
              <a:buChar char="•"/>
            </a:pPr>
            <a:r>
              <a:rPr lang="en-US" sz="2000" dirty="0">
                <a:solidFill>
                  <a:schemeClr val="tx1">
                    <a:lumMod val="50000"/>
                  </a:schemeClr>
                </a:solidFill>
              </a:rPr>
              <a:t>Batch Size – 32</a:t>
            </a:r>
          </a:p>
          <a:p>
            <a:pPr marL="285750" indent="-285750" algn="just">
              <a:spcAft>
                <a:spcPts val="1200"/>
              </a:spcAft>
              <a:buClr>
                <a:srgbClr val="005C42"/>
              </a:buClr>
              <a:buFont typeface="Arial" panose="020B0604020202020204" pitchFamily="34" charset="0"/>
              <a:buChar char="•"/>
            </a:pPr>
            <a:r>
              <a:rPr lang="en-US" sz="2000" dirty="0">
                <a:solidFill>
                  <a:schemeClr val="tx1">
                    <a:lumMod val="50000"/>
                  </a:schemeClr>
                </a:solidFill>
              </a:rPr>
              <a:t>Epochs - 15</a:t>
            </a:r>
          </a:p>
        </p:txBody>
      </p:sp>
    </p:spTree>
    <p:extLst>
      <p:ext uri="{BB962C8B-B14F-4D97-AF65-F5344CB8AC3E}">
        <p14:creationId xmlns:p14="http://schemas.microsoft.com/office/powerpoint/2010/main" val="230601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6"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Other Models: </a:t>
            </a:r>
            <a:r>
              <a:rPr lang="en-US" dirty="0" err="1"/>
              <a:t>AlexNet</a:t>
            </a:r>
            <a:endParaRPr lang="en-US" dirty="0"/>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pic>
        <p:nvPicPr>
          <p:cNvPr id="8" name="Content Placeholder 3">
            <a:extLst>
              <a:ext uri="{FF2B5EF4-FFF2-40B4-BE49-F238E27FC236}">
                <a16:creationId xmlns:a16="http://schemas.microsoft.com/office/drawing/2014/main" id="{2E7D64E3-3DF6-0943-885A-F2B6B64EE037}"/>
              </a:ext>
            </a:extLst>
          </p:cNvPr>
          <p:cNvPicPr>
            <a:picLocks noChangeAspect="1"/>
          </p:cNvPicPr>
          <p:nvPr/>
        </p:nvPicPr>
        <p:blipFill rotWithShape="1">
          <a:blip r:embed="rId7"/>
          <a:srcRect r="8128"/>
          <a:stretch/>
        </p:blipFill>
        <p:spPr>
          <a:xfrm>
            <a:off x="503997" y="1252895"/>
            <a:ext cx="7530294" cy="5321770"/>
          </a:xfrm>
          <a:prstGeom prst="rect">
            <a:avLst/>
          </a:prstGeom>
        </p:spPr>
      </p:pic>
    </p:spTree>
    <p:extLst>
      <p:ext uri="{BB962C8B-B14F-4D97-AF65-F5344CB8AC3E}">
        <p14:creationId xmlns:p14="http://schemas.microsoft.com/office/powerpoint/2010/main" val="523340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30"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Other Models: </a:t>
            </a:r>
            <a:r>
              <a:rPr lang="en-US" dirty="0" err="1"/>
              <a:t>AlexNet</a:t>
            </a:r>
            <a:endParaRPr lang="en-US" dirty="0"/>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pic>
        <p:nvPicPr>
          <p:cNvPr id="9" name="Content Placeholder 3">
            <a:extLst>
              <a:ext uri="{FF2B5EF4-FFF2-40B4-BE49-F238E27FC236}">
                <a16:creationId xmlns:a16="http://schemas.microsoft.com/office/drawing/2014/main" id="{AFDA9EAB-BA28-AE46-9974-5A5DB8DDFF30}"/>
              </a:ext>
            </a:extLst>
          </p:cNvPr>
          <p:cNvPicPr>
            <a:picLocks noChangeAspect="1"/>
          </p:cNvPicPr>
          <p:nvPr/>
        </p:nvPicPr>
        <p:blipFill rotWithShape="1">
          <a:blip r:embed="rId7"/>
          <a:srcRect t="5672"/>
          <a:stretch/>
        </p:blipFill>
        <p:spPr>
          <a:xfrm>
            <a:off x="491060" y="1416767"/>
            <a:ext cx="8924566" cy="4027990"/>
          </a:xfrm>
          <a:prstGeom prst="rect">
            <a:avLst/>
          </a:prstGeom>
        </p:spPr>
      </p:pic>
    </p:spTree>
    <p:extLst>
      <p:ext uri="{BB962C8B-B14F-4D97-AF65-F5344CB8AC3E}">
        <p14:creationId xmlns:p14="http://schemas.microsoft.com/office/powerpoint/2010/main" val="1385198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C18CF-9E8D-4F1B-8BBC-1E0875F8D6CD}"/>
              </a:ext>
            </a:extLst>
          </p:cNvPr>
          <p:cNvSpPr/>
          <p:nvPr/>
        </p:nvSpPr>
        <p:spPr>
          <a:xfrm>
            <a:off x="8034291" y="6090082"/>
            <a:ext cx="1651247" cy="770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aphicFrame>
        <p:nvGraphicFramePr>
          <p:cNvPr id="16" name="Object 1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52" name="think-cell Slide" r:id="rId5" imgW="415" imgH="416" progId="TCLayout.ActiveDocument.1">
                  <p:embed/>
                </p:oleObj>
              </mc:Choice>
              <mc:Fallback>
                <p:oleObj name="think-cell Slide" r:id="rId5" imgW="415" imgH="416" progId="TCLayout.ActiveDocument.1">
                  <p:embed/>
                  <p:pic>
                    <p:nvPicPr>
                      <p:cNvPr id="16" name="Object 1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0" dirty="0">
              <a:solidFill>
                <a:srgbClr val="000000"/>
              </a:solidFill>
              <a:sym typeface="+mn-lt"/>
            </a:endParaRPr>
          </a:p>
        </p:txBody>
      </p:sp>
      <p:sp>
        <p:nvSpPr>
          <p:cNvPr id="2" name="Title 1"/>
          <p:cNvSpPr>
            <a:spLocks noGrp="1"/>
          </p:cNvSpPr>
          <p:nvPr>
            <p:ph type="title"/>
          </p:nvPr>
        </p:nvSpPr>
        <p:spPr>
          <a:xfrm>
            <a:off x="551661" y="145671"/>
            <a:ext cx="8863965" cy="593565"/>
          </a:xfrm>
        </p:spPr>
        <p:txBody>
          <a:bodyPr/>
          <a:lstStyle/>
          <a:p>
            <a:r>
              <a:rPr lang="en-US" dirty="0"/>
              <a:t>Summary</a:t>
            </a:r>
          </a:p>
        </p:txBody>
      </p:sp>
      <p:sp>
        <p:nvSpPr>
          <p:cNvPr id="3" name="Rectangle 2">
            <a:extLst>
              <a:ext uri="{FF2B5EF4-FFF2-40B4-BE49-F238E27FC236}">
                <a16:creationId xmlns:a16="http://schemas.microsoft.com/office/drawing/2014/main" id="{48CFB0D9-E058-4547-AD9E-C58A23269BDE}"/>
              </a:ext>
            </a:extLst>
          </p:cNvPr>
          <p:cNvSpPr/>
          <p:nvPr/>
        </p:nvSpPr>
        <p:spPr>
          <a:xfrm>
            <a:off x="805070" y="6619461"/>
            <a:ext cx="1639956" cy="16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5" name="Rounded Rectangle 14">
            <a:extLst>
              <a:ext uri="{FF2B5EF4-FFF2-40B4-BE49-F238E27FC236}">
                <a16:creationId xmlns:a16="http://schemas.microsoft.com/office/drawing/2014/main" id="{51C6E5C2-284D-6147-8448-BE092866638C}"/>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The Model</a:t>
            </a:r>
          </a:p>
        </p:txBody>
      </p:sp>
      <p:sp>
        <p:nvSpPr>
          <p:cNvPr id="10" name="TextBox 9">
            <a:extLst>
              <a:ext uri="{FF2B5EF4-FFF2-40B4-BE49-F238E27FC236}">
                <a16:creationId xmlns:a16="http://schemas.microsoft.com/office/drawing/2014/main" id="{53110F59-15A5-AC4B-B0BD-F553258A18FC}"/>
              </a:ext>
            </a:extLst>
          </p:cNvPr>
          <p:cNvSpPr txBox="1"/>
          <p:nvPr/>
        </p:nvSpPr>
        <p:spPr>
          <a:xfrm>
            <a:off x="503997" y="1243146"/>
            <a:ext cx="8911629" cy="5376315"/>
          </a:xfrm>
          <a:prstGeom prst="rect">
            <a:avLst/>
          </a:prstGeom>
        </p:spPr>
        <p:txBody>
          <a:bodyPr vert="horz" wrap="square" lIns="0" tIns="46800" rIns="90000" bIns="46800" rtlCol="0">
            <a:noAutofit/>
          </a:bodyPr>
          <a:lstStyle/>
          <a:p>
            <a:pPr algn="just">
              <a:spcAft>
                <a:spcPts val="600"/>
              </a:spcAft>
              <a:buClr>
                <a:srgbClr val="005C42"/>
              </a:buClr>
            </a:pPr>
            <a:r>
              <a:rPr lang="en-US" sz="2000" dirty="0">
                <a:solidFill>
                  <a:schemeClr val="tx1">
                    <a:lumMod val="50000"/>
                  </a:schemeClr>
                </a:solidFill>
              </a:rPr>
              <a:t>A number of comparisons can be drawn:</a:t>
            </a:r>
          </a:p>
          <a:p>
            <a:pPr marL="285750" indent="-285750" algn="just">
              <a:spcAft>
                <a:spcPts val="600"/>
              </a:spcAft>
              <a:buClr>
                <a:srgbClr val="005C42"/>
              </a:buClr>
              <a:buFont typeface="Arial" panose="020B0604020202020204" pitchFamily="34" charset="0"/>
              <a:buChar char="•"/>
            </a:pPr>
            <a:r>
              <a:rPr lang="en-US" sz="2000" dirty="0">
                <a:solidFill>
                  <a:schemeClr val="tx1">
                    <a:lumMod val="50000"/>
                  </a:schemeClr>
                </a:solidFill>
              </a:rPr>
              <a:t>Instead of using large receptive fields like </a:t>
            </a:r>
            <a:r>
              <a:rPr lang="en-US" sz="2000" dirty="0" err="1">
                <a:solidFill>
                  <a:schemeClr val="tx1">
                    <a:lumMod val="50000"/>
                  </a:schemeClr>
                </a:solidFill>
              </a:rPr>
              <a:t>AlexNet</a:t>
            </a:r>
            <a:r>
              <a:rPr lang="en-US" sz="2000" dirty="0">
                <a:solidFill>
                  <a:schemeClr val="tx1">
                    <a:lumMod val="50000"/>
                  </a:schemeClr>
                </a:solidFill>
              </a:rPr>
              <a:t> (</a:t>
            </a:r>
            <a:r>
              <a:rPr lang="en-US" sz="2000" b="1" dirty="0">
                <a:solidFill>
                  <a:schemeClr val="tx1">
                    <a:lumMod val="50000"/>
                  </a:schemeClr>
                </a:solidFill>
              </a:rPr>
              <a:t>11x11</a:t>
            </a:r>
            <a:r>
              <a:rPr lang="en-US" sz="2000" dirty="0">
                <a:solidFill>
                  <a:schemeClr val="tx1">
                    <a:lumMod val="50000"/>
                  </a:schemeClr>
                </a:solidFill>
              </a:rPr>
              <a:t> with a </a:t>
            </a:r>
            <a:r>
              <a:rPr lang="en-US" sz="2000" b="1" dirty="0">
                <a:solidFill>
                  <a:schemeClr val="tx1">
                    <a:lumMod val="50000"/>
                  </a:schemeClr>
                </a:solidFill>
              </a:rPr>
              <a:t>stride of 4</a:t>
            </a:r>
            <a:r>
              <a:rPr lang="en-US" sz="2000" dirty="0">
                <a:solidFill>
                  <a:schemeClr val="tx1">
                    <a:lumMod val="50000"/>
                  </a:schemeClr>
                </a:solidFill>
              </a:rPr>
              <a:t>), VGG uses very small receptive fields (</a:t>
            </a:r>
            <a:r>
              <a:rPr lang="en-US" sz="2000" b="1" dirty="0">
                <a:solidFill>
                  <a:schemeClr val="tx1">
                    <a:lumMod val="50000"/>
                  </a:schemeClr>
                </a:solidFill>
              </a:rPr>
              <a:t>3x3 with a stride of 1</a:t>
            </a:r>
            <a:r>
              <a:rPr lang="en-US" sz="2000" dirty="0">
                <a:solidFill>
                  <a:schemeClr val="tx1">
                    <a:lumMod val="50000"/>
                  </a:schemeClr>
                </a:solidFill>
              </a:rPr>
              <a:t>). Because there are now three </a:t>
            </a:r>
            <a:r>
              <a:rPr lang="en-US" sz="2000" dirty="0" err="1">
                <a:solidFill>
                  <a:schemeClr val="tx1">
                    <a:lumMod val="50000"/>
                  </a:schemeClr>
                </a:solidFill>
              </a:rPr>
              <a:t>ReLU</a:t>
            </a:r>
            <a:r>
              <a:rPr lang="en-US" sz="2000" dirty="0">
                <a:solidFill>
                  <a:schemeClr val="tx1">
                    <a:lumMod val="50000"/>
                  </a:schemeClr>
                </a:solidFill>
              </a:rPr>
              <a:t> units instead of just one, the decision function is more discriminative. There are also fewer parameters (27 times the number of channels instead of </a:t>
            </a:r>
            <a:r>
              <a:rPr lang="en-US" sz="2000" dirty="0" err="1">
                <a:solidFill>
                  <a:schemeClr val="tx1">
                    <a:lumMod val="50000"/>
                  </a:schemeClr>
                </a:solidFill>
              </a:rPr>
              <a:t>AlexNet’s</a:t>
            </a:r>
            <a:r>
              <a:rPr lang="en-US" sz="2000" dirty="0">
                <a:solidFill>
                  <a:schemeClr val="tx1">
                    <a:lumMod val="50000"/>
                  </a:schemeClr>
                </a:solidFill>
              </a:rPr>
              <a:t> 49 times the number of channels).</a:t>
            </a:r>
          </a:p>
          <a:p>
            <a:pPr marL="285750" indent="-285750" algn="just">
              <a:spcAft>
                <a:spcPts val="600"/>
              </a:spcAft>
              <a:buClr>
                <a:srgbClr val="005C42"/>
              </a:buClr>
              <a:buFont typeface="Arial" panose="020B0604020202020204" pitchFamily="34" charset="0"/>
              <a:buChar char="•"/>
            </a:pPr>
            <a:r>
              <a:rPr lang="en-US" sz="2000" dirty="0">
                <a:solidFill>
                  <a:schemeClr val="tx1">
                    <a:lumMod val="50000"/>
                  </a:schemeClr>
                </a:solidFill>
              </a:rPr>
              <a:t>The small-size convolution filters allows VGG to have a large number of weight layers; of course, more layers leads to improved performance. </a:t>
            </a:r>
            <a:r>
              <a:rPr lang="en-US" sz="2000" dirty="0" err="1">
                <a:solidFill>
                  <a:schemeClr val="tx1">
                    <a:lumMod val="50000"/>
                  </a:schemeClr>
                </a:solidFill>
              </a:rPr>
              <a:t>GoogLeNet</a:t>
            </a:r>
            <a:r>
              <a:rPr lang="en-US" sz="2000" dirty="0">
                <a:solidFill>
                  <a:schemeClr val="tx1">
                    <a:lumMod val="50000"/>
                  </a:schemeClr>
                </a:solidFill>
              </a:rPr>
              <a:t>, another model that uses deep CNNs and small convolution filters, was also showed up in the 2014 ImageNet competition. </a:t>
            </a:r>
          </a:p>
          <a:p>
            <a:pPr marL="285750" indent="-285750" algn="just">
              <a:spcAft>
                <a:spcPts val="600"/>
              </a:spcAft>
              <a:buClr>
                <a:srgbClr val="005C42"/>
              </a:buClr>
              <a:buFont typeface="Arial" panose="020B0604020202020204" pitchFamily="34" charset="0"/>
              <a:buChar char="•"/>
            </a:pPr>
            <a:r>
              <a:rPr lang="en-US" sz="2000" dirty="0" err="1">
                <a:solidFill>
                  <a:schemeClr val="tx1">
                    <a:lumMod val="50000"/>
                  </a:schemeClr>
                </a:solidFill>
              </a:rPr>
              <a:t>AlexNet</a:t>
            </a:r>
            <a:r>
              <a:rPr lang="en-US" sz="2000" dirty="0">
                <a:solidFill>
                  <a:schemeClr val="tx1">
                    <a:lumMod val="50000"/>
                  </a:schemeClr>
                </a:solidFill>
              </a:rPr>
              <a:t> is very slow and takes a lot of computational time to run but supposedly gives relatively better accuracy </a:t>
            </a:r>
            <a:r>
              <a:rPr lang="en-US" sz="2000" dirty="0" err="1">
                <a:solidFill>
                  <a:schemeClr val="tx1">
                    <a:lumMod val="50000"/>
                  </a:schemeClr>
                </a:solidFill>
              </a:rPr>
              <a:t>w.r.t.</a:t>
            </a:r>
            <a:r>
              <a:rPr lang="en-US" sz="2000" dirty="0">
                <a:solidFill>
                  <a:schemeClr val="tx1">
                    <a:lumMod val="50000"/>
                  </a:schemeClr>
                </a:solidFill>
              </a:rPr>
              <a:t> VGG</a:t>
            </a:r>
          </a:p>
        </p:txBody>
      </p:sp>
    </p:spTree>
    <p:extLst>
      <p:ext uri="{BB962C8B-B14F-4D97-AF65-F5344CB8AC3E}">
        <p14:creationId xmlns:p14="http://schemas.microsoft.com/office/powerpoint/2010/main" val="2985033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5600" y="190800"/>
            <a:ext cx="8869680" cy="593565"/>
          </a:xfrm>
        </p:spPr>
        <p:txBody>
          <a:bodyPr lIns="0" tIns="0" rIns="0" bIns="0" anchor="b">
            <a:noAutofit/>
          </a:bodyPr>
          <a:lstStyle/>
          <a:p>
            <a:pPr hangingPunct="0"/>
            <a:r>
              <a:rPr lang="en-GB" dirty="0">
                <a:latin typeface="Arial" panose="020B0604020202020204" pitchFamily="34" charset="0"/>
              </a:rPr>
              <a:t>Outline</a:t>
            </a:r>
          </a:p>
        </p:txBody>
      </p:sp>
      <p:sp>
        <p:nvSpPr>
          <p:cNvPr id="5" name="Content Placeholder 4"/>
          <p:cNvSpPr>
            <a:spLocks noGrp="1"/>
          </p:cNvSpPr>
          <p:nvPr>
            <p:ph sz="quarter" idx="10"/>
          </p:nvPr>
        </p:nvSpPr>
        <p:spPr/>
        <p:txBody>
          <a:bodyPr/>
          <a:lstStyle/>
          <a:p>
            <a:pPr>
              <a:buClr>
                <a:srgbClr val="DDDDDD"/>
              </a:buClr>
              <a:buFont typeface="Wingdings" panose="05000000000000000000" pitchFamily="2" charset="2"/>
              <a:buChar char="l"/>
            </a:pPr>
            <a:r>
              <a:rPr lang="en-GB" dirty="0">
                <a:solidFill>
                  <a:srgbClr val="DDDDDD"/>
                </a:solidFill>
              </a:rPr>
              <a:t>Background and context</a:t>
            </a:r>
          </a:p>
          <a:p>
            <a:pPr>
              <a:buClr>
                <a:srgbClr val="DDDDDD"/>
              </a:buClr>
              <a:buFont typeface="Wingdings" panose="05000000000000000000" pitchFamily="2" charset="2"/>
              <a:buChar char="l"/>
            </a:pPr>
            <a:r>
              <a:rPr lang="en-GB" dirty="0">
                <a:solidFill>
                  <a:schemeClr val="bg1">
                    <a:lumMod val="85000"/>
                  </a:schemeClr>
                </a:solidFill>
              </a:rPr>
              <a:t>Business Model</a:t>
            </a:r>
          </a:p>
          <a:p>
            <a:pPr>
              <a:buClr>
                <a:srgbClr val="DDDDDD"/>
              </a:buClr>
              <a:buFont typeface="Wingdings" panose="05000000000000000000" pitchFamily="2" charset="2"/>
              <a:buChar char="l"/>
            </a:pPr>
            <a:r>
              <a:rPr lang="en-GB" dirty="0">
                <a:solidFill>
                  <a:srgbClr val="DDDDDD"/>
                </a:solidFill>
              </a:rPr>
              <a:t>The Model</a:t>
            </a:r>
          </a:p>
          <a:p>
            <a:pPr>
              <a:buFont typeface="Wingdings" panose="05000000000000000000" pitchFamily="2" charset="2"/>
              <a:buChar char="l"/>
            </a:pPr>
            <a:r>
              <a:rPr lang="en-GB" b="1" dirty="0">
                <a:solidFill>
                  <a:schemeClr val="tx1"/>
                </a:solidFill>
              </a:rPr>
              <a:t>Research Papers</a:t>
            </a:r>
          </a:p>
          <a:p>
            <a:pPr>
              <a:buClr>
                <a:srgbClr val="DDDDDD"/>
              </a:buClr>
              <a:buFont typeface="Wingdings" panose="05000000000000000000" pitchFamily="2" charset="2"/>
              <a:buChar char="l"/>
            </a:pPr>
            <a:r>
              <a:rPr lang="en-GB" dirty="0">
                <a:solidFill>
                  <a:schemeClr val="bg1">
                    <a:lumMod val="85000"/>
                  </a:schemeClr>
                </a:solidFill>
              </a:rPr>
              <a:t>Challenges we face</a:t>
            </a:r>
          </a:p>
          <a:p>
            <a:pPr>
              <a:buFont typeface="Wingdings" panose="05000000000000000000" pitchFamily="2" charset="2"/>
              <a:buChar char="l"/>
            </a:pPr>
            <a:endParaRPr lang="en-GB" dirty="0">
              <a:solidFill>
                <a:schemeClr val="bg1">
                  <a:lumMod val="85000"/>
                </a:schemeClr>
              </a:solidFill>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Tree>
    <p:custDataLst>
      <p:tags r:id="rId1"/>
    </p:custDataLst>
    <p:extLst>
      <p:ext uri="{BB962C8B-B14F-4D97-AF65-F5344CB8AC3E}">
        <p14:creationId xmlns:p14="http://schemas.microsoft.com/office/powerpoint/2010/main" val="2740659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IN" sz="1600" dirty="0"/>
              <a:t>Posture recognition using RGB-D camera: Exploring 3D body </a:t>
            </a:r>
            <a:r>
              <a:rPr lang="en-IN" sz="1600" dirty="0" err="1"/>
              <a:t>modeling</a:t>
            </a:r>
            <a:r>
              <a:rPr lang="en-IN" sz="1600" dirty="0"/>
              <a:t> and deep learning</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Research Papers</a:t>
            </a:r>
          </a:p>
        </p:txBody>
      </p:sp>
      <p:sp>
        <p:nvSpPr>
          <p:cNvPr id="2" name="TextBox 1">
            <a:extLst>
              <a:ext uri="{FF2B5EF4-FFF2-40B4-BE49-F238E27FC236}">
                <a16:creationId xmlns:a16="http://schemas.microsoft.com/office/drawing/2014/main" id="{81BE96E1-F4DF-044E-83DC-DDFCD39CEAA4}"/>
              </a:ext>
            </a:extLst>
          </p:cNvPr>
          <p:cNvSpPr txBox="1"/>
          <p:nvPr/>
        </p:nvSpPr>
        <p:spPr>
          <a:xfrm>
            <a:off x="498254" y="1319514"/>
            <a:ext cx="8909492" cy="4883354"/>
          </a:xfrm>
          <a:prstGeom prst="rect">
            <a:avLst/>
          </a:prstGeom>
        </p:spPr>
        <p:txBody>
          <a:bodyPr vert="horz" wrap="square" lIns="0" tIns="46800" rIns="90000" bIns="46800" rtlCol="0">
            <a:noAutofit/>
          </a:bodyPr>
          <a:lstStyle/>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In this research paper the proposed method is based on using 2D images representing human postures to adapt a pretrained CNN for the speciﬁc recognition problem. Posture recognition is a central problem in computer vision, with a wide range of applications such as human-machine interaction, content-based video annotation, and especially intelligent video surveillance systems for ambient assisted living. </a:t>
            </a:r>
          </a:p>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This paper aims to explore several acquisition possibilities offered by an RGB-D camera to design novel methods and ideas for automatic posture recognition.</a:t>
            </a:r>
          </a:p>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They have used the Alex Net network that has been pre-trained from the ImageNet database to classify images into 1000 object categories. Before using posture images to retrain the network, their dataset is ﬁrst pre-processed by resizing the images according to the CNN input format and subtracting the background to extract the body silhouette.</a:t>
            </a:r>
          </a:p>
        </p:txBody>
      </p:sp>
    </p:spTree>
    <p:custDataLst>
      <p:tags r:id="rId1"/>
    </p:custDataLst>
    <p:extLst>
      <p:ext uri="{BB962C8B-B14F-4D97-AF65-F5344CB8AC3E}">
        <p14:creationId xmlns:p14="http://schemas.microsoft.com/office/powerpoint/2010/main" val="335902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IN" sz="1600" dirty="0"/>
              <a:t>Posture recognition using RGB-D camera: Exploring 3D body </a:t>
            </a:r>
            <a:r>
              <a:rPr lang="en-IN" sz="1600" dirty="0" err="1"/>
              <a:t>modeling</a:t>
            </a:r>
            <a:r>
              <a:rPr lang="en-IN" sz="1600" dirty="0"/>
              <a:t> and deep learning</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Research Papers</a:t>
            </a:r>
          </a:p>
        </p:txBody>
      </p:sp>
      <p:pic>
        <p:nvPicPr>
          <p:cNvPr id="7" name="Content Placeholder 4">
            <a:extLst>
              <a:ext uri="{FF2B5EF4-FFF2-40B4-BE49-F238E27FC236}">
                <a16:creationId xmlns:a16="http://schemas.microsoft.com/office/drawing/2014/main" id="{9CD546F0-AA93-8B44-9D7A-5A43160651B4}"/>
              </a:ext>
            </a:extLst>
          </p:cNvPr>
          <p:cNvPicPr>
            <a:picLocks noChangeAspect="1"/>
          </p:cNvPicPr>
          <p:nvPr/>
        </p:nvPicPr>
        <p:blipFill rotWithShape="1">
          <a:blip r:embed="rId4"/>
          <a:srcRect l="21036" t="14878" r="24889" b="14125"/>
          <a:stretch/>
        </p:blipFill>
        <p:spPr>
          <a:xfrm>
            <a:off x="671121" y="1156778"/>
            <a:ext cx="5676202" cy="5617153"/>
          </a:xfrm>
          <a:prstGeom prst="rect">
            <a:avLst/>
          </a:prstGeom>
        </p:spPr>
      </p:pic>
      <p:pic>
        <p:nvPicPr>
          <p:cNvPr id="9" name="Picture 8">
            <a:extLst>
              <a:ext uri="{FF2B5EF4-FFF2-40B4-BE49-F238E27FC236}">
                <a16:creationId xmlns:a16="http://schemas.microsoft.com/office/drawing/2014/main" id="{D9CB11C0-A126-DA46-B248-BB3B1B10D7A0}"/>
              </a:ext>
            </a:extLst>
          </p:cNvPr>
          <p:cNvPicPr>
            <a:picLocks noChangeAspect="1"/>
          </p:cNvPicPr>
          <p:nvPr/>
        </p:nvPicPr>
        <p:blipFill rotWithShape="1">
          <a:blip r:embed="rId5"/>
          <a:srcRect l="25832" t="15473" r="26545" b="11550"/>
          <a:stretch/>
        </p:blipFill>
        <p:spPr>
          <a:xfrm>
            <a:off x="6386392" y="1179280"/>
            <a:ext cx="2995733" cy="3139067"/>
          </a:xfrm>
          <a:prstGeom prst="rect">
            <a:avLst/>
          </a:prstGeom>
        </p:spPr>
      </p:pic>
    </p:spTree>
    <p:custDataLst>
      <p:tags r:id="rId1"/>
    </p:custDataLst>
    <p:extLst>
      <p:ext uri="{BB962C8B-B14F-4D97-AF65-F5344CB8AC3E}">
        <p14:creationId xmlns:p14="http://schemas.microsoft.com/office/powerpoint/2010/main" val="2082414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IN" sz="1600" dirty="0"/>
              <a:t>Posture recognition using RGB-D camera: Exploring 3D body </a:t>
            </a:r>
            <a:r>
              <a:rPr lang="en-IN" sz="1600" dirty="0" err="1"/>
              <a:t>modeling</a:t>
            </a:r>
            <a:r>
              <a:rPr lang="en-IN" sz="1600" dirty="0"/>
              <a:t> and deep learning</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Research Papers</a:t>
            </a:r>
          </a:p>
        </p:txBody>
      </p:sp>
      <p:sp>
        <p:nvSpPr>
          <p:cNvPr id="2" name="TextBox 1">
            <a:extLst>
              <a:ext uri="{FF2B5EF4-FFF2-40B4-BE49-F238E27FC236}">
                <a16:creationId xmlns:a16="http://schemas.microsoft.com/office/drawing/2014/main" id="{81BE96E1-F4DF-044E-83DC-DDFCD39CEAA4}"/>
              </a:ext>
            </a:extLst>
          </p:cNvPr>
          <p:cNvSpPr txBox="1"/>
          <p:nvPr/>
        </p:nvSpPr>
        <p:spPr>
          <a:xfrm>
            <a:off x="498254" y="1319514"/>
            <a:ext cx="8909492" cy="4883354"/>
          </a:xfrm>
          <a:prstGeom prst="rect">
            <a:avLst/>
          </a:prstGeom>
        </p:spPr>
        <p:txBody>
          <a:bodyPr vert="horz" wrap="square" lIns="0" tIns="46800" rIns="90000" bIns="46800" rtlCol="0">
            <a:noAutofit/>
          </a:bodyPr>
          <a:lstStyle/>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Once the pre-processing step is completed, they used the resulting images to retrain the CNN for posture classiﬁcation. Prior to the network training procedure, they ﬁne-tune the model in order to adapt the network to the new dataset.</a:t>
            </a:r>
          </a:p>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Hence they mainly designed two methods by exploiting different types of visual data provided by an RGB-D camera. The ﬁrst method was based on CNN classiﬁcation of 2D images, while the second uses 3D body modeling to compute and classify high level features. </a:t>
            </a:r>
          </a:p>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The proposed methods were validated on a challenging posture recognition dataset released in their laboratory.</a:t>
            </a:r>
          </a:p>
          <a:p>
            <a:pPr marL="285750" indent="-285750">
              <a:spcAft>
                <a:spcPts val="1200"/>
              </a:spcAft>
              <a:buClr>
                <a:srgbClr val="005C42"/>
              </a:buClr>
              <a:buFont typeface="Arial" panose="020B0604020202020204" pitchFamily="34" charset="0"/>
              <a:buChar char="•"/>
            </a:pPr>
            <a:endParaRPr lang="en-US" dirty="0">
              <a:solidFill>
                <a:schemeClr val="tx1">
                  <a:lumMod val="50000"/>
                </a:schemeClr>
              </a:solidFill>
            </a:endParaRPr>
          </a:p>
        </p:txBody>
      </p:sp>
    </p:spTree>
    <p:custDataLst>
      <p:tags r:id="rId1"/>
    </p:custDataLst>
    <p:extLst>
      <p:ext uri="{BB962C8B-B14F-4D97-AF65-F5344CB8AC3E}">
        <p14:creationId xmlns:p14="http://schemas.microsoft.com/office/powerpoint/2010/main" val="407308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2" name="think-cell Slide" r:id="rId5" imgW="530" imgH="531" progId="TCLayout.ActiveDocument.1">
                  <p:embed/>
                </p:oleObj>
              </mc:Choice>
              <mc:Fallback>
                <p:oleObj name="think-cell Slide" r:id="rId5" imgW="530" imgH="531" progId="TCLayout.ActiveDocument.1">
                  <p:embed/>
                  <p:pic>
                    <p:nvPicPr>
                      <p:cNvPr id="8" name="Object 7"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700" b="1" dirty="0">
              <a:solidFill>
                <a:srgbClr val="000000"/>
              </a:solidFill>
              <a:latin typeface="Arial" panose="020B0604020202020204" pitchFamily="34" charset="0"/>
              <a:ea typeface="+mj-ea"/>
              <a:cs typeface="+mj-cs"/>
              <a:sym typeface="Arial" panose="020B0604020202020204" pitchFamily="34" charset="0"/>
            </a:endParaRPr>
          </a:p>
        </p:txBody>
      </p:sp>
      <p:sp>
        <p:nvSpPr>
          <p:cNvPr id="7" name="Title 6"/>
          <p:cNvSpPr>
            <a:spLocks noGrp="1"/>
          </p:cNvSpPr>
          <p:nvPr>
            <p:ph type="title"/>
          </p:nvPr>
        </p:nvSpPr>
        <p:spPr>
          <a:xfrm>
            <a:off x="503997" y="109902"/>
            <a:ext cx="8863965" cy="593565"/>
          </a:xfrm>
        </p:spPr>
        <p:txBody>
          <a:bodyPr/>
          <a:lstStyle/>
          <a:p>
            <a:r>
              <a:rPr lang="en-US" dirty="0">
                <a:cs typeface="Arial"/>
              </a:rPr>
              <a:t>Our Aim</a:t>
            </a:r>
            <a:endParaRPr lang="en-US" sz="1700" dirty="0">
              <a:cs typeface="Arial"/>
            </a:endParaRPr>
          </a:p>
        </p:txBody>
      </p:sp>
      <p:sp>
        <p:nvSpPr>
          <p:cNvPr id="231437" name="Rectangle 231436">
            <a:extLst>
              <a:ext uri="{FF2B5EF4-FFF2-40B4-BE49-F238E27FC236}">
                <a16:creationId xmlns:a16="http://schemas.microsoft.com/office/drawing/2014/main" id="{ACD05BE7-9EA4-4C83-B1A5-AF755684CBE8}"/>
              </a:ext>
            </a:extLst>
          </p:cNvPr>
          <p:cNvSpPr/>
          <p:nvPr/>
        </p:nvSpPr>
        <p:spPr>
          <a:xfrm>
            <a:off x="8954686" y="6447380"/>
            <a:ext cx="563563" cy="401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77" name="Rounded Rectangle 76">
            <a:extLst>
              <a:ext uri="{FF2B5EF4-FFF2-40B4-BE49-F238E27FC236}">
                <a16:creationId xmlns:a16="http://schemas.microsoft.com/office/drawing/2014/main" id="{A3A99825-A135-C846-AF55-14693709928B}"/>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Background &amp; Context</a:t>
            </a:r>
          </a:p>
        </p:txBody>
      </p:sp>
      <p:sp>
        <p:nvSpPr>
          <p:cNvPr id="5" name="Rounded Rectangle 4">
            <a:extLst>
              <a:ext uri="{FF2B5EF4-FFF2-40B4-BE49-F238E27FC236}">
                <a16:creationId xmlns:a16="http://schemas.microsoft.com/office/drawing/2014/main" id="{1ADD1599-E1A9-954E-B0CE-37C466A78CDA}"/>
              </a:ext>
            </a:extLst>
          </p:cNvPr>
          <p:cNvSpPr/>
          <p:nvPr/>
        </p:nvSpPr>
        <p:spPr>
          <a:xfrm>
            <a:off x="713679" y="6655330"/>
            <a:ext cx="2047314" cy="17141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1" name="TextBox 10">
            <a:extLst>
              <a:ext uri="{FF2B5EF4-FFF2-40B4-BE49-F238E27FC236}">
                <a16:creationId xmlns:a16="http://schemas.microsoft.com/office/drawing/2014/main" id="{893DF029-CF43-EB44-AF25-CE924D8302A6}"/>
              </a:ext>
            </a:extLst>
          </p:cNvPr>
          <p:cNvSpPr txBox="1"/>
          <p:nvPr/>
        </p:nvSpPr>
        <p:spPr>
          <a:xfrm>
            <a:off x="503997" y="1526489"/>
            <a:ext cx="8863965" cy="4467828"/>
          </a:xfrm>
          <a:prstGeom prst="rect">
            <a:avLst/>
          </a:prstGeom>
        </p:spPr>
        <p:txBody>
          <a:bodyPr vert="horz" wrap="square" lIns="0" tIns="46800" rIns="90000" bIns="46800" rtlCol="0">
            <a:noAutofit/>
          </a:bodyPr>
          <a:lstStyle/>
          <a:p>
            <a:pPr marL="285750" indent="-285750" algn="just">
              <a:spcAft>
                <a:spcPts val="600"/>
              </a:spcAft>
              <a:buClr>
                <a:srgbClr val="005C42"/>
              </a:buClr>
              <a:buFont typeface="Arial" panose="020B0604020202020204" pitchFamily="34" charset="0"/>
              <a:buChar char="•"/>
            </a:pPr>
            <a:r>
              <a:rPr lang="en-US" sz="2400" dirty="0">
                <a:solidFill>
                  <a:schemeClr val="tx1">
                    <a:lumMod val="50000"/>
                  </a:schemeClr>
                </a:solidFill>
              </a:rPr>
              <a:t>Objective is to make fitness freely and ubiquitously available for all.</a:t>
            </a:r>
          </a:p>
          <a:p>
            <a:pPr marL="285750" indent="-285750" algn="just">
              <a:spcAft>
                <a:spcPts val="600"/>
              </a:spcAft>
              <a:buClr>
                <a:srgbClr val="005C42"/>
              </a:buClr>
              <a:buFont typeface="Arial" panose="020B0604020202020204" pitchFamily="34" charset="0"/>
              <a:buChar char="•"/>
            </a:pPr>
            <a:r>
              <a:rPr lang="en-US" sz="2400" dirty="0">
                <a:solidFill>
                  <a:schemeClr val="tx1">
                    <a:lumMod val="50000"/>
                  </a:schemeClr>
                </a:solidFill>
              </a:rPr>
              <a:t>Our model aims to evaluate the users posture using </a:t>
            </a:r>
            <a:r>
              <a:rPr lang="en-US" sz="2400" b="1" dirty="0">
                <a:solidFill>
                  <a:schemeClr val="tx1">
                    <a:lumMod val="50000"/>
                  </a:schemeClr>
                </a:solidFill>
              </a:rPr>
              <a:t>webcam</a:t>
            </a:r>
            <a:r>
              <a:rPr lang="en-US" sz="2400" dirty="0">
                <a:solidFill>
                  <a:schemeClr val="tx1">
                    <a:lumMod val="50000"/>
                  </a:schemeClr>
                </a:solidFill>
              </a:rPr>
              <a:t> and outputs the </a:t>
            </a:r>
            <a:r>
              <a:rPr lang="en-US" sz="2400" b="1" dirty="0">
                <a:solidFill>
                  <a:schemeClr val="tx1">
                    <a:lumMod val="50000"/>
                  </a:schemeClr>
                </a:solidFill>
              </a:rPr>
              <a:t>accuracy</a:t>
            </a:r>
            <a:r>
              <a:rPr lang="en-US" sz="2400" dirty="0">
                <a:solidFill>
                  <a:schemeClr val="tx1">
                    <a:lumMod val="50000"/>
                  </a:schemeClr>
                </a:solidFill>
              </a:rPr>
              <a:t> with which the user is performing the exercise giving the image of an ideal person preforming, this </a:t>
            </a:r>
            <a:r>
              <a:rPr lang="en-US" sz="2400" b="1" dirty="0">
                <a:solidFill>
                  <a:schemeClr val="tx1">
                    <a:lumMod val="50000"/>
                  </a:schemeClr>
                </a:solidFill>
              </a:rPr>
              <a:t>eliminates the necessity of having a trainer</a:t>
            </a:r>
            <a:r>
              <a:rPr lang="en-US" sz="2400" dirty="0">
                <a:solidFill>
                  <a:schemeClr val="tx1">
                    <a:lumMod val="50000"/>
                  </a:schemeClr>
                </a:solidFill>
              </a:rPr>
              <a:t>.</a:t>
            </a:r>
          </a:p>
          <a:p>
            <a:pPr marL="285750" indent="-285750" algn="just">
              <a:spcAft>
                <a:spcPts val="600"/>
              </a:spcAft>
              <a:buClr>
                <a:srgbClr val="005C42"/>
              </a:buClr>
              <a:buFont typeface="Arial" panose="020B0604020202020204" pitchFamily="34" charset="0"/>
              <a:buChar char="•"/>
            </a:pPr>
            <a:r>
              <a:rPr lang="en-US" sz="2400" dirty="0">
                <a:solidFill>
                  <a:schemeClr val="tx1">
                    <a:lumMod val="50000"/>
                  </a:schemeClr>
                </a:solidFill>
              </a:rPr>
              <a:t>Our model makes the need to go to a gym to achieve fitness goals a mere task which one could do in the comfort of their homes.</a:t>
            </a:r>
          </a:p>
        </p:txBody>
      </p:sp>
    </p:spTree>
    <p:extLst>
      <p:ext uri="{BB962C8B-B14F-4D97-AF65-F5344CB8AC3E}">
        <p14:creationId xmlns:p14="http://schemas.microsoft.com/office/powerpoint/2010/main" val="1466645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IN" sz="1600" dirty="0"/>
              <a:t>Posture Recognition with a 3D Human model</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Research Papers</a:t>
            </a:r>
          </a:p>
        </p:txBody>
      </p:sp>
      <p:sp>
        <p:nvSpPr>
          <p:cNvPr id="2" name="TextBox 1">
            <a:extLst>
              <a:ext uri="{FF2B5EF4-FFF2-40B4-BE49-F238E27FC236}">
                <a16:creationId xmlns:a16="http://schemas.microsoft.com/office/drawing/2014/main" id="{81BE96E1-F4DF-044E-83DC-DDFCD39CEAA4}"/>
              </a:ext>
            </a:extLst>
          </p:cNvPr>
          <p:cNvSpPr txBox="1"/>
          <p:nvPr/>
        </p:nvSpPr>
        <p:spPr>
          <a:xfrm>
            <a:off x="498254" y="1724628"/>
            <a:ext cx="8344804" cy="4478240"/>
          </a:xfrm>
          <a:prstGeom prst="rect">
            <a:avLst/>
          </a:prstGeom>
        </p:spPr>
        <p:txBody>
          <a:bodyPr vert="horz" wrap="square" lIns="0" tIns="46800" rIns="90000" bIns="46800" rtlCol="0">
            <a:noAutofit/>
          </a:bodyPr>
          <a:lstStyle/>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This paper deals with the concept of using 2D input to analyze the 3D structure of human body by projecting the moving pixels on the reference axis.</a:t>
            </a:r>
          </a:p>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Some particular postures were considered like sitting posture, standing posture, bending posture, etc. in which detection was done by subtracting current image with respect to reference image in order to obtain binary output image.</a:t>
            </a:r>
          </a:p>
        </p:txBody>
      </p:sp>
    </p:spTree>
    <p:custDataLst>
      <p:tags r:id="rId1"/>
    </p:custDataLst>
    <p:extLst>
      <p:ext uri="{BB962C8B-B14F-4D97-AF65-F5344CB8AC3E}">
        <p14:creationId xmlns:p14="http://schemas.microsoft.com/office/powerpoint/2010/main" val="4208417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IN" sz="1600" dirty="0"/>
              <a:t>Posture Recognition with a 3D Human model</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Research Papers</a:t>
            </a:r>
          </a:p>
        </p:txBody>
      </p:sp>
      <p:pic>
        <p:nvPicPr>
          <p:cNvPr id="7" name="Picture 6">
            <a:extLst>
              <a:ext uri="{FF2B5EF4-FFF2-40B4-BE49-F238E27FC236}">
                <a16:creationId xmlns:a16="http://schemas.microsoft.com/office/drawing/2014/main" id="{21ECEBA7-0C87-A644-BA6D-A9ACCE039E38}"/>
              </a:ext>
            </a:extLst>
          </p:cNvPr>
          <p:cNvPicPr>
            <a:picLocks noChangeAspect="1"/>
          </p:cNvPicPr>
          <p:nvPr/>
        </p:nvPicPr>
        <p:blipFill rotWithShape="1">
          <a:blip r:embed="rId4"/>
          <a:srcRect l="21951" t="13803" r="23445" b="5506"/>
          <a:stretch/>
        </p:blipFill>
        <p:spPr>
          <a:xfrm>
            <a:off x="523875" y="1224002"/>
            <a:ext cx="5119475" cy="5514728"/>
          </a:xfrm>
          <a:prstGeom prst="rect">
            <a:avLst/>
          </a:prstGeom>
        </p:spPr>
      </p:pic>
      <p:pic>
        <p:nvPicPr>
          <p:cNvPr id="9" name="Picture 8">
            <a:extLst>
              <a:ext uri="{FF2B5EF4-FFF2-40B4-BE49-F238E27FC236}">
                <a16:creationId xmlns:a16="http://schemas.microsoft.com/office/drawing/2014/main" id="{D9062FA0-A086-4B4C-9E48-230349775908}"/>
              </a:ext>
            </a:extLst>
          </p:cNvPr>
          <p:cNvPicPr>
            <a:picLocks noChangeAspect="1"/>
          </p:cNvPicPr>
          <p:nvPr/>
        </p:nvPicPr>
        <p:blipFill rotWithShape="1">
          <a:blip r:embed="rId5"/>
          <a:srcRect l="22409" t="13966" r="23811" b="5506"/>
          <a:stretch/>
        </p:blipFill>
        <p:spPr>
          <a:xfrm>
            <a:off x="5642568" y="1224001"/>
            <a:ext cx="4077486" cy="5514727"/>
          </a:xfrm>
          <a:prstGeom prst="rect">
            <a:avLst/>
          </a:prstGeom>
        </p:spPr>
      </p:pic>
    </p:spTree>
    <p:custDataLst>
      <p:tags r:id="rId1"/>
    </p:custDataLst>
    <p:extLst>
      <p:ext uri="{BB962C8B-B14F-4D97-AF65-F5344CB8AC3E}">
        <p14:creationId xmlns:p14="http://schemas.microsoft.com/office/powerpoint/2010/main" val="296378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IN" sz="1600" dirty="0"/>
              <a:t>Posture Recognition with a 3D Human model</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Research Papers</a:t>
            </a:r>
          </a:p>
        </p:txBody>
      </p:sp>
      <p:sp>
        <p:nvSpPr>
          <p:cNvPr id="2" name="TextBox 1">
            <a:extLst>
              <a:ext uri="{FF2B5EF4-FFF2-40B4-BE49-F238E27FC236}">
                <a16:creationId xmlns:a16="http://schemas.microsoft.com/office/drawing/2014/main" id="{81BE96E1-F4DF-044E-83DC-DDFCD39CEAA4}"/>
              </a:ext>
            </a:extLst>
          </p:cNvPr>
          <p:cNvSpPr txBox="1"/>
          <p:nvPr/>
        </p:nvSpPr>
        <p:spPr>
          <a:xfrm>
            <a:off x="498254" y="1689904"/>
            <a:ext cx="8448976" cy="4512963"/>
          </a:xfrm>
          <a:prstGeom prst="rect">
            <a:avLst/>
          </a:prstGeom>
        </p:spPr>
        <p:txBody>
          <a:bodyPr vert="horz" wrap="square" lIns="0" tIns="46800" rIns="90000" bIns="46800" rtlCol="0">
            <a:noAutofit/>
          </a:bodyPr>
          <a:lstStyle/>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For each detected person, first the 3D position are computed using different information about the scene context.</a:t>
            </a:r>
          </a:p>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Then the 3D human model silhouettes are obtained by projecting the corresponding 3D human model on the image plan using the 3D position of the person.	</a:t>
            </a:r>
          </a:p>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Thus, all orientations are taken into account by scanning all the rotation positions.</a:t>
            </a:r>
          </a:p>
        </p:txBody>
      </p:sp>
    </p:spTree>
    <p:custDataLst>
      <p:tags r:id="rId1"/>
    </p:custDataLst>
    <p:extLst>
      <p:ext uri="{BB962C8B-B14F-4D97-AF65-F5344CB8AC3E}">
        <p14:creationId xmlns:p14="http://schemas.microsoft.com/office/powerpoint/2010/main" val="20394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US" sz="1600" dirty="0"/>
              <a:t>Real-Time Human Pose Recognition in Parts from Single Depth Images</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Research Papers</a:t>
            </a:r>
          </a:p>
        </p:txBody>
      </p:sp>
      <p:sp>
        <p:nvSpPr>
          <p:cNvPr id="2" name="TextBox 1">
            <a:extLst>
              <a:ext uri="{FF2B5EF4-FFF2-40B4-BE49-F238E27FC236}">
                <a16:creationId xmlns:a16="http://schemas.microsoft.com/office/drawing/2014/main" id="{81BE96E1-F4DF-044E-83DC-DDFCD39CEAA4}"/>
              </a:ext>
            </a:extLst>
          </p:cNvPr>
          <p:cNvSpPr txBox="1"/>
          <p:nvPr/>
        </p:nvSpPr>
        <p:spPr>
          <a:xfrm>
            <a:off x="498254" y="1319514"/>
            <a:ext cx="8909492" cy="4883354"/>
          </a:xfrm>
          <a:prstGeom prst="rect">
            <a:avLst/>
          </a:prstGeom>
        </p:spPr>
        <p:txBody>
          <a:bodyPr vert="horz" wrap="square" lIns="0" tIns="46800" rIns="90000" bIns="46800" rtlCol="0">
            <a:noAutofit/>
          </a:bodyPr>
          <a:lstStyle/>
          <a:p>
            <a:pPr marL="285750" indent="-285750" algn="just">
              <a:spcAft>
                <a:spcPts val="1200"/>
              </a:spcAft>
              <a:buClr>
                <a:srgbClr val="005C42"/>
              </a:buClr>
              <a:buFont typeface="Arial" panose="020B0604020202020204" pitchFamily="34" charset="0"/>
              <a:buChar char="•"/>
            </a:pPr>
            <a:r>
              <a:rPr lang="en-US" dirty="0">
                <a:solidFill>
                  <a:schemeClr val="tx1">
                    <a:lumMod val="50000"/>
                  </a:schemeClr>
                </a:solidFill>
              </a:rPr>
              <a:t>This chapter describes a method to quickly and accurately predict 3D positions of body joints from a single depth image, using no temporal information. They took an object recognition approach, designing an intermediate body parts representation that maps the difﬁcult pose estimation problem into a simpler per-pixel classiﬁcation problem.</a:t>
            </a:r>
          </a:p>
          <a:p>
            <a:pPr marL="285750" indent="-285750" algn="just">
              <a:spcAft>
                <a:spcPts val="1200"/>
              </a:spcAft>
              <a:buClr>
                <a:srgbClr val="005C42"/>
              </a:buClr>
              <a:buFont typeface="Arial" panose="020B0604020202020204" pitchFamily="34" charset="0"/>
              <a:buChar char="•"/>
            </a:pPr>
            <a:r>
              <a:rPr lang="en-US" dirty="0">
                <a:solidFill>
                  <a:schemeClr val="tx1">
                    <a:lumMod val="50000"/>
                  </a:schemeClr>
                </a:solidFill>
              </a:rPr>
              <a:t>Robust interactive human body tracking has applications including gaming, human computer interaction, security, telepresence, and even health-care. The task has recently been greatly simpliﬁed by the introduction of real-time depth cameras     [16, 19, 44, 37, 28, 13].</a:t>
            </a:r>
          </a:p>
          <a:p>
            <a:pPr marL="285750" indent="-285750" algn="just">
              <a:spcAft>
                <a:spcPts val="1200"/>
              </a:spcAft>
              <a:buClr>
                <a:srgbClr val="005C42"/>
              </a:buClr>
              <a:buFont typeface="Arial" panose="020B0604020202020204" pitchFamily="34" charset="0"/>
              <a:buChar char="•"/>
            </a:pPr>
            <a:r>
              <a:rPr lang="en-US" dirty="0">
                <a:solidFill>
                  <a:schemeClr val="tx1">
                    <a:lumMod val="50000"/>
                  </a:schemeClr>
                </a:solidFill>
              </a:rPr>
              <a:t>They treat the segmentation into body parts as a per-pixel classiﬁcation task (no pairwise terms or CRF have proved necessary). Evaluating each pixel separately avoids a combinatorial search over the different body joints, although within a single part there are of course still dramatic differences in the contextual appearance.</a:t>
            </a:r>
          </a:p>
        </p:txBody>
      </p:sp>
    </p:spTree>
    <p:custDataLst>
      <p:tags r:id="rId1"/>
    </p:custDataLst>
    <p:extLst>
      <p:ext uri="{BB962C8B-B14F-4D97-AF65-F5344CB8AC3E}">
        <p14:creationId xmlns:p14="http://schemas.microsoft.com/office/powerpoint/2010/main" val="1250119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US" sz="1600" dirty="0"/>
              <a:t>Real-Time Human Pose Recognition in Parts from Single Depth Images</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Research Papers</a:t>
            </a:r>
          </a:p>
        </p:txBody>
      </p:sp>
      <p:pic>
        <p:nvPicPr>
          <p:cNvPr id="7" name="Content Placeholder 3">
            <a:extLst>
              <a:ext uri="{FF2B5EF4-FFF2-40B4-BE49-F238E27FC236}">
                <a16:creationId xmlns:a16="http://schemas.microsoft.com/office/drawing/2014/main" id="{70E6A826-959B-984D-96BE-7455E0A0653B}"/>
              </a:ext>
            </a:extLst>
          </p:cNvPr>
          <p:cNvPicPr>
            <a:picLocks noChangeAspect="1"/>
          </p:cNvPicPr>
          <p:nvPr/>
        </p:nvPicPr>
        <p:blipFill rotWithShape="1">
          <a:blip r:embed="rId4"/>
          <a:srcRect l="32220" t="15525" r="33204" b="5054"/>
          <a:stretch/>
        </p:blipFill>
        <p:spPr>
          <a:xfrm>
            <a:off x="523875" y="1157123"/>
            <a:ext cx="4370139" cy="5334269"/>
          </a:xfrm>
          <a:prstGeom prst="rect">
            <a:avLst/>
          </a:prstGeom>
        </p:spPr>
      </p:pic>
      <p:pic>
        <p:nvPicPr>
          <p:cNvPr id="9" name="Picture 8">
            <a:extLst>
              <a:ext uri="{FF2B5EF4-FFF2-40B4-BE49-F238E27FC236}">
                <a16:creationId xmlns:a16="http://schemas.microsoft.com/office/drawing/2014/main" id="{7CFBF59B-D917-814A-ACBC-B571E7F74074}"/>
              </a:ext>
            </a:extLst>
          </p:cNvPr>
          <p:cNvPicPr>
            <a:picLocks noChangeAspect="1"/>
          </p:cNvPicPr>
          <p:nvPr/>
        </p:nvPicPr>
        <p:blipFill rotWithShape="1">
          <a:blip r:embed="rId5"/>
          <a:srcRect l="31654" t="14297" r="32721" b="5468"/>
          <a:stretch/>
        </p:blipFill>
        <p:spPr>
          <a:xfrm>
            <a:off x="4886024" y="1073427"/>
            <a:ext cx="4720964" cy="5479669"/>
          </a:xfrm>
          <a:prstGeom prst="rect">
            <a:avLst/>
          </a:prstGeom>
        </p:spPr>
      </p:pic>
    </p:spTree>
    <p:custDataLst>
      <p:tags r:id="rId1"/>
    </p:custDataLst>
    <p:extLst>
      <p:ext uri="{BB962C8B-B14F-4D97-AF65-F5344CB8AC3E}">
        <p14:creationId xmlns:p14="http://schemas.microsoft.com/office/powerpoint/2010/main" val="313851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US" sz="1600" dirty="0"/>
              <a:t>Real-Time Human Pose Recognition in Parts from Single Depth Images</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Research Papers</a:t>
            </a:r>
          </a:p>
        </p:txBody>
      </p:sp>
      <p:sp>
        <p:nvSpPr>
          <p:cNvPr id="2" name="TextBox 1">
            <a:extLst>
              <a:ext uri="{FF2B5EF4-FFF2-40B4-BE49-F238E27FC236}">
                <a16:creationId xmlns:a16="http://schemas.microsoft.com/office/drawing/2014/main" id="{81BE96E1-F4DF-044E-83DC-DDFCD39CEAA4}"/>
              </a:ext>
            </a:extLst>
          </p:cNvPr>
          <p:cNvSpPr txBox="1"/>
          <p:nvPr/>
        </p:nvSpPr>
        <p:spPr>
          <a:xfrm>
            <a:off x="498254" y="1319514"/>
            <a:ext cx="8909492" cy="4883354"/>
          </a:xfrm>
          <a:prstGeom prst="rect">
            <a:avLst/>
          </a:prstGeom>
        </p:spPr>
        <p:txBody>
          <a:bodyPr vert="horz" wrap="square" lIns="0" tIns="46800" rIns="90000" bIns="46800" rtlCol="0">
            <a:noAutofit/>
          </a:bodyPr>
          <a:lstStyle/>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For training data, they generate realistic synthetic depth images of humans of many shapes and sizes in highly varied poses sampled from a large motion capture database.</a:t>
            </a:r>
          </a:p>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They  train a deep randomized decision forest classiﬁer which avoids overﬁtting by using hundreds of thousands of training images. </a:t>
            </a:r>
          </a:p>
          <a:p>
            <a:pPr marL="285750" indent="-285750">
              <a:spcAft>
                <a:spcPts val="1200"/>
              </a:spcAft>
              <a:buClr>
                <a:srgbClr val="005C42"/>
              </a:buClr>
              <a:buFont typeface="Arial" panose="020B0604020202020204" pitchFamily="34" charset="0"/>
              <a:buChar char="•"/>
            </a:pPr>
            <a:r>
              <a:rPr lang="en-US" dirty="0">
                <a:solidFill>
                  <a:schemeClr val="tx1">
                    <a:lumMod val="50000"/>
                  </a:schemeClr>
                </a:solidFill>
              </a:rPr>
              <a:t>Simple, discriminative depth comparison image features yield 3D translation invariance while maintaining high computational efﬁciency. </a:t>
            </a:r>
          </a:p>
        </p:txBody>
      </p:sp>
    </p:spTree>
    <p:custDataLst>
      <p:tags r:id="rId1"/>
    </p:custDataLst>
    <p:extLst>
      <p:ext uri="{BB962C8B-B14F-4D97-AF65-F5344CB8AC3E}">
        <p14:creationId xmlns:p14="http://schemas.microsoft.com/office/powerpoint/2010/main" val="979619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5600" y="190800"/>
            <a:ext cx="8869680" cy="593565"/>
          </a:xfrm>
        </p:spPr>
        <p:txBody>
          <a:bodyPr lIns="0" tIns="0" rIns="0" bIns="0" anchor="b">
            <a:noAutofit/>
          </a:bodyPr>
          <a:lstStyle/>
          <a:p>
            <a:pPr hangingPunct="0"/>
            <a:r>
              <a:rPr lang="en-GB" dirty="0">
                <a:latin typeface="Arial" panose="020B0604020202020204" pitchFamily="34" charset="0"/>
              </a:rPr>
              <a:t>Outline</a:t>
            </a:r>
          </a:p>
        </p:txBody>
      </p:sp>
      <p:sp>
        <p:nvSpPr>
          <p:cNvPr id="5" name="Content Placeholder 4"/>
          <p:cNvSpPr>
            <a:spLocks noGrp="1"/>
          </p:cNvSpPr>
          <p:nvPr>
            <p:ph sz="quarter" idx="10"/>
          </p:nvPr>
        </p:nvSpPr>
        <p:spPr/>
        <p:txBody>
          <a:bodyPr/>
          <a:lstStyle/>
          <a:p>
            <a:pPr>
              <a:buClr>
                <a:srgbClr val="DDDDDD"/>
              </a:buClr>
              <a:buFont typeface="Wingdings" panose="05000000000000000000" pitchFamily="2" charset="2"/>
              <a:buChar char="l"/>
            </a:pPr>
            <a:r>
              <a:rPr lang="en-GB" dirty="0">
                <a:solidFill>
                  <a:srgbClr val="DDDDDD"/>
                </a:solidFill>
              </a:rPr>
              <a:t>Background and context</a:t>
            </a:r>
          </a:p>
          <a:p>
            <a:pPr>
              <a:buClr>
                <a:srgbClr val="DDDDDD"/>
              </a:buClr>
              <a:buFont typeface="Wingdings" panose="05000000000000000000" pitchFamily="2" charset="2"/>
              <a:buChar char="l"/>
            </a:pPr>
            <a:r>
              <a:rPr lang="en-GB" dirty="0">
                <a:solidFill>
                  <a:schemeClr val="bg1">
                    <a:lumMod val="85000"/>
                  </a:schemeClr>
                </a:solidFill>
              </a:rPr>
              <a:t>Business Model</a:t>
            </a:r>
          </a:p>
          <a:p>
            <a:pPr>
              <a:buClr>
                <a:srgbClr val="DDDDDD"/>
              </a:buClr>
              <a:buFont typeface="Wingdings" panose="05000000000000000000" pitchFamily="2" charset="2"/>
              <a:buChar char="l"/>
            </a:pPr>
            <a:r>
              <a:rPr lang="en-GB" dirty="0">
                <a:solidFill>
                  <a:srgbClr val="DDDDDD"/>
                </a:solidFill>
              </a:rPr>
              <a:t>The Model</a:t>
            </a:r>
          </a:p>
          <a:p>
            <a:pPr>
              <a:buClr>
                <a:srgbClr val="DDDDDD"/>
              </a:buClr>
              <a:buFont typeface="Wingdings" panose="05000000000000000000" pitchFamily="2" charset="2"/>
              <a:buChar char="l"/>
            </a:pPr>
            <a:r>
              <a:rPr lang="en-GB" dirty="0">
                <a:solidFill>
                  <a:srgbClr val="DDDDDD"/>
                </a:solidFill>
              </a:rPr>
              <a:t>Research Papers</a:t>
            </a:r>
          </a:p>
          <a:p>
            <a:pPr>
              <a:buClr>
                <a:srgbClr val="DDDDDD"/>
              </a:buClr>
              <a:buFont typeface="Wingdings" panose="05000000000000000000" pitchFamily="2" charset="2"/>
              <a:buChar char="l"/>
            </a:pPr>
            <a:r>
              <a:rPr lang="en-GB" b="1" dirty="0">
                <a:solidFill>
                  <a:schemeClr val="tx1"/>
                </a:solidFill>
              </a:rPr>
              <a:t>Challenges we face</a:t>
            </a:r>
          </a:p>
          <a:p>
            <a:pPr>
              <a:buFont typeface="Wingdings" panose="05000000000000000000" pitchFamily="2" charset="2"/>
              <a:buChar char="l"/>
            </a:pPr>
            <a:endParaRPr lang="en-GB" dirty="0">
              <a:solidFill>
                <a:schemeClr val="bg1">
                  <a:lumMod val="85000"/>
                </a:schemeClr>
              </a:solidFill>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Tree>
    <p:custDataLst>
      <p:tags r:id="rId1"/>
    </p:custDataLst>
    <p:extLst>
      <p:ext uri="{BB962C8B-B14F-4D97-AF65-F5344CB8AC3E}">
        <p14:creationId xmlns:p14="http://schemas.microsoft.com/office/powerpoint/2010/main" val="211053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US" sz="1600" dirty="0">
                <a:latin typeface="Arial" panose="020B0604020202020204" pitchFamily="34" charset="0"/>
              </a:rPr>
              <a:t>Advantages of the model</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Challenges we face</a:t>
            </a:r>
          </a:p>
        </p:txBody>
      </p:sp>
      <p:sp>
        <p:nvSpPr>
          <p:cNvPr id="2" name="TextBox 1">
            <a:extLst>
              <a:ext uri="{FF2B5EF4-FFF2-40B4-BE49-F238E27FC236}">
                <a16:creationId xmlns:a16="http://schemas.microsoft.com/office/drawing/2014/main" id="{81BE96E1-F4DF-044E-83DC-DDFCD39CEAA4}"/>
              </a:ext>
            </a:extLst>
          </p:cNvPr>
          <p:cNvSpPr txBox="1"/>
          <p:nvPr/>
        </p:nvSpPr>
        <p:spPr>
          <a:xfrm>
            <a:off x="498254" y="1319514"/>
            <a:ext cx="8909492" cy="4883354"/>
          </a:xfrm>
          <a:prstGeom prst="rect">
            <a:avLst/>
          </a:prstGeom>
        </p:spPr>
        <p:txBody>
          <a:bodyPr vert="horz" wrap="square" lIns="0" tIns="46800" rIns="90000" bIns="46800" rtlCol="0">
            <a:noAutofit/>
          </a:bodyPr>
          <a:lstStyle/>
          <a:p>
            <a:pPr marL="285750" indent="-285750" algn="just">
              <a:spcAft>
                <a:spcPts val="1200"/>
              </a:spcAft>
              <a:buClr>
                <a:srgbClr val="005C42"/>
              </a:buClr>
              <a:buFont typeface="Arial" panose="020B0604020202020204" pitchFamily="34" charset="0"/>
              <a:buChar char="•"/>
            </a:pPr>
            <a:r>
              <a:rPr lang="en-US" sz="2000" dirty="0">
                <a:solidFill>
                  <a:schemeClr val="tx1">
                    <a:lumMod val="50000"/>
                  </a:schemeClr>
                </a:solidFill>
              </a:rPr>
              <a:t>With the deployed model we can achieve our fitness goals in the comfort of our home. </a:t>
            </a:r>
          </a:p>
          <a:p>
            <a:pPr marL="285750" indent="-285750" algn="just">
              <a:spcAft>
                <a:spcPts val="1200"/>
              </a:spcAft>
              <a:buClr>
                <a:srgbClr val="005C42"/>
              </a:buClr>
              <a:buFont typeface="Arial" panose="020B0604020202020204" pitchFamily="34" charset="0"/>
              <a:buChar char="•"/>
            </a:pPr>
            <a:r>
              <a:rPr lang="en-US" sz="2000" dirty="0">
                <a:solidFill>
                  <a:schemeClr val="tx1">
                    <a:lumMod val="50000"/>
                  </a:schemeClr>
                </a:solidFill>
              </a:rPr>
              <a:t>We can compete with our friends all over the globe encouraging people to adapt to healthier lifestyles, leading to more productive world.</a:t>
            </a:r>
          </a:p>
          <a:p>
            <a:pPr marL="285750" indent="-285750" algn="just">
              <a:spcAft>
                <a:spcPts val="1200"/>
              </a:spcAft>
              <a:buClr>
                <a:srgbClr val="005C42"/>
              </a:buClr>
              <a:buFont typeface="Arial" panose="020B0604020202020204" pitchFamily="34" charset="0"/>
              <a:buChar char="•"/>
            </a:pPr>
            <a:r>
              <a:rPr lang="en-US" sz="2000" dirty="0">
                <a:solidFill>
                  <a:schemeClr val="tx1">
                    <a:lumMod val="50000"/>
                  </a:schemeClr>
                </a:solidFill>
              </a:rPr>
              <a:t>It will serve as a replacement to trainers in gyms.</a:t>
            </a:r>
          </a:p>
          <a:p>
            <a:pPr marL="285750" indent="-285750" algn="just">
              <a:spcAft>
                <a:spcPts val="1200"/>
              </a:spcAft>
              <a:buClr>
                <a:srgbClr val="005C42"/>
              </a:buClr>
              <a:buFont typeface="Arial" panose="020B0604020202020204" pitchFamily="34" charset="0"/>
              <a:buChar char="•"/>
            </a:pPr>
            <a:endParaRPr lang="en-US" sz="2000" dirty="0">
              <a:solidFill>
                <a:schemeClr val="tx1">
                  <a:lumMod val="50000"/>
                </a:schemeClr>
              </a:solidFill>
            </a:endParaRPr>
          </a:p>
        </p:txBody>
      </p:sp>
    </p:spTree>
    <p:custDataLst>
      <p:tags r:id="rId1"/>
    </p:custDataLst>
    <p:extLst>
      <p:ext uri="{BB962C8B-B14F-4D97-AF65-F5344CB8AC3E}">
        <p14:creationId xmlns:p14="http://schemas.microsoft.com/office/powerpoint/2010/main" val="1161243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US" sz="1600" dirty="0">
                <a:latin typeface="Arial" panose="020B0604020202020204" pitchFamily="34" charset="0"/>
              </a:rPr>
              <a:t>Limitations of the model</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10" name="Rounded Rectangle 9">
            <a:extLst>
              <a:ext uri="{FF2B5EF4-FFF2-40B4-BE49-F238E27FC236}">
                <a16:creationId xmlns:a16="http://schemas.microsoft.com/office/drawing/2014/main" id="{ED8AF208-1B67-724B-8B60-03D3355C3FA1}"/>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Challenges we face</a:t>
            </a:r>
          </a:p>
        </p:txBody>
      </p:sp>
      <p:sp>
        <p:nvSpPr>
          <p:cNvPr id="2" name="TextBox 1">
            <a:extLst>
              <a:ext uri="{FF2B5EF4-FFF2-40B4-BE49-F238E27FC236}">
                <a16:creationId xmlns:a16="http://schemas.microsoft.com/office/drawing/2014/main" id="{81BE96E1-F4DF-044E-83DC-DDFCD39CEAA4}"/>
              </a:ext>
            </a:extLst>
          </p:cNvPr>
          <p:cNvSpPr txBox="1"/>
          <p:nvPr/>
        </p:nvSpPr>
        <p:spPr>
          <a:xfrm>
            <a:off x="498254" y="1319514"/>
            <a:ext cx="8909492" cy="4883354"/>
          </a:xfrm>
          <a:prstGeom prst="rect">
            <a:avLst/>
          </a:prstGeom>
        </p:spPr>
        <p:txBody>
          <a:bodyPr vert="horz" wrap="square" lIns="0" tIns="46800" rIns="90000" bIns="46800" rtlCol="0">
            <a:noAutofit/>
          </a:bodyPr>
          <a:lstStyle/>
          <a:p>
            <a:pPr marL="285750" indent="-285750" algn="just">
              <a:spcAft>
                <a:spcPts val="1200"/>
              </a:spcAft>
              <a:buClr>
                <a:srgbClr val="005C42"/>
              </a:buClr>
              <a:buFont typeface="Arial" panose="020B0604020202020204" pitchFamily="34" charset="0"/>
              <a:buChar char="•"/>
            </a:pPr>
            <a:r>
              <a:rPr lang="en-US" sz="2000" dirty="0">
                <a:solidFill>
                  <a:schemeClr val="tx1">
                    <a:lumMod val="50000"/>
                  </a:schemeClr>
                </a:solidFill>
              </a:rPr>
              <a:t>We have used 2D images as input instead of considering 3D model of human being.</a:t>
            </a:r>
          </a:p>
          <a:p>
            <a:pPr marL="285750" indent="-285750" algn="just">
              <a:spcAft>
                <a:spcPts val="1200"/>
              </a:spcAft>
              <a:buClr>
                <a:srgbClr val="005C42"/>
              </a:buClr>
              <a:buFont typeface="Arial" panose="020B0604020202020204" pitchFamily="34" charset="0"/>
              <a:buChar char="•"/>
            </a:pPr>
            <a:r>
              <a:rPr lang="en-US" sz="2000" dirty="0">
                <a:solidFill>
                  <a:schemeClr val="tx1">
                    <a:lumMod val="50000"/>
                  </a:schemeClr>
                </a:solidFill>
              </a:rPr>
              <a:t>A better implementation of this model would be tracking the movement of various points of the body.</a:t>
            </a:r>
          </a:p>
          <a:p>
            <a:pPr marL="285750" indent="-285750" algn="just">
              <a:spcAft>
                <a:spcPts val="1200"/>
              </a:spcAft>
              <a:buClr>
                <a:srgbClr val="005C42"/>
              </a:buClr>
              <a:buFont typeface="Arial" panose="020B0604020202020204" pitchFamily="34" charset="0"/>
              <a:buChar char="•"/>
            </a:pPr>
            <a:r>
              <a:rPr lang="en-US" sz="2000" dirty="0">
                <a:solidFill>
                  <a:schemeClr val="tx1">
                    <a:lumMod val="50000"/>
                  </a:schemeClr>
                </a:solidFill>
              </a:rPr>
              <a:t>The training dataset doesn’t contain professional trainers performing the exercise. So there will be some error in the accuracy measured.</a:t>
            </a:r>
          </a:p>
          <a:p>
            <a:pPr marL="285750" indent="-285750" algn="just">
              <a:spcAft>
                <a:spcPts val="1200"/>
              </a:spcAft>
              <a:buClr>
                <a:srgbClr val="005C42"/>
              </a:buClr>
              <a:buFont typeface="Arial" panose="020B0604020202020204" pitchFamily="34" charset="0"/>
              <a:buChar char="•"/>
            </a:pPr>
            <a:endParaRPr lang="en-US" sz="2000" dirty="0">
              <a:solidFill>
                <a:schemeClr val="tx1">
                  <a:lumMod val="50000"/>
                </a:schemeClr>
              </a:solidFill>
            </a:endParaRPr>
          </a:p>
        </p:txBody>
      </p:sp>
    </p:spTree>
    <p:custDataLst>
      <p:tags r:id="rId1"/>
    </p:custDataLst>
    <p:extLst>
      <p:ext uri="{BB962C8B-B14F-4D97-AF65-F5344CB8AC3E}">
        <p14:creationId xmlns:p14="http://schemas.microsoft.com/office/powerpoint/2010/main" val="700571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875" y="472897"/>
            <a:ext cx="8724297" cy="258417"/>
          </a:xfrm>
        </p:spPr>
        <p:txBody>
          <a:bodyPr lIns="0" tIns="0" rIns="0" bIns="0" anchor="b">
            <a:noAutofit/>
          </a:bodyPr>
          <a:lstStyle/>
          <a:p>
            <a:r>
              <a:rPr lang="en-US" sz="1600" dirty="0">
                <a:latin typeface="Arial" panose="020B0604020202020204" pitchFamily="34" charset="0"/>
              </a:rPr>
              <a:t>References</a:t>
            </a:r>
            <a:endParaRPr lang="en-GB" sz="1600" dirty="0">
              <a:latin typeface="Arial" panose="020B0604020202020204" pitchFamily="34" charset="0"/>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2" name="TextBox 1">
            <a:extLst>
              <a:ext uri="{FF2B5EF4-FFF2-40B4-BE49-F238E27FC236}">
                <a16:creationId xmlns:a16="http://schemas.microsoft.com/office/drawing/2014/main" id="{81BE96E1-F4DF-044E-83DC-DDFCD39CEAA4}"/>
              </a:ext>
            </a:extLst>
          </p:cNvPr>
          <p:cNvSpPr txBox="1"/>
          <p:nvPr/>
        </p:nvSpPr>
        <p:spPr>
          <a:xfrm>
            <a:off x="498254" y="1319514"/>
            <a:ext cx="8909492" cy="4883354"/>
          </a:xfrm>
          <a:prstGeom prst="rect">
            <a:avLst/>
          </a:prstGeom>
        </p:spPr>
        <p:txBody>
          <a:bodyPr vert="horz" wrap="square" lIns="0" tIns="46800" rIns="90000" bIns="46800" rtlCol="0">
            <a:noAutofit/>
          </a:bodyPr>
          <a:lstStyle/>
          <a:p>
            <a:pPr marL="285750" indent="-285750" algn="just">
              <a:spcAft>
                <a:spcPts val="1200"/>
              </a:spcAft>
              <a:buClr>
                <a:srgbClr val="005C42"/>
              </a:buClr>
              <a:buFont typeface="Arial" panose="020B0604020202020204" pitchFamily="34" charset="0"/>
              <a:buChar char="•"/>
            </a:pPr>
            <a:endParaRPr lang="en-US" sz="2000" dirty="0">
              <a:solidFill>
                <a:schemeClr val="tx1">
                  <a:lumMod val="50000"/>
                </a:schemeClr>
              </a:solidFill>
            </a:endParaRPr>
          </a:p>
        </p:txBody>
      </p:sp>
      <p:sp>
        <p:nvSpPr>
          <p:cNvPr id="7" name="TextBox 6">
            <a:extLst>
              <a:ext uri="{FF2B5EF4-FFF2-40B4-BE49-F238E27FC236}">
                <a16:creationId xmlns:a16="http://schemas.microsoft.com/office/drawing/2014/main" id="{A135C32A-A1D3-4E4C-BB58-4F758D42669A}"/>
              </a:ext>
            </a:extLst>
          </p:cNvPr>
          <p:cNvSpPr txBox="1"/>
          <p:nvPr/>
        </p:nvSpPr>
        <p:spPr>
          <a:xfrm>
            <a:off x="503997" y="1526489"/>
            <a:ext cx="8863965" cy="4467828"/>
          </a:xfrm>
          <a:prstGeom prst="rect">
            <a:avLst/>
          </a:prstGeom>
        </p:spPr>
        <p:txBody>
          <a:bodyPr vert="horz" wrap="square" lIns="0" tIns="46800" rIns="90000" bIns="46800" rtlCol="0">
            <a:noAutofit/>
          </a:bodyPr>
          <a:lstStyle/>
          <a:p>
            <a:pPr marL="285750" indent="-285750" algn="just">
              <a:spcAft>
                <a:spcPts val="600"/>
              </a:spcAft>
              <a:buClr>
                <a:srgbClr val="005C42"/>
              </a:buClr>
              <a:buFont typeface="Arial" panose="020B0604020202020204" pitchFamily="34" charset="0"/>
              <a:buChar char="•"/>
            </a:pPr>
            <a:r>
              <a:rPr lang="en-US" sz="2400" dirty="0">
                <a:solidFill>
                  <a:schemeClr val="tx1">
                    <a:lumMod val="50000"/>
                  </a:schemeClr>
                </a:solidFill>
                <a:hlinkClick r:id="rId4"/>
              </a:rPr>
              <a:t>https://www.researchgate.net/publication/330226753_Posture_Recognition_Using_an_RGB-D_Camera_Exploring_3D_Body_Modeling_and_Deep_Learning_Approaches</a:t>
            </a:r>
            <a:endParaRPr lang="en-US" sz="2400" dirty="0">
              <a:solidFill>
                <a:schemeClr val="tx1">
                  <a:lumMod val="50000"/>
                </a:schemeClr>
              </a:solidFill>
            </a:endParaRPr>
          </a:p>
          <a:p>
            <a:pPr marL="285750" indent="-285750" algn="just">
              <a:spcAft>
                <a:spcPts val="600"/>
              </a:spcAft>
              <a:buClr>
                <a:srgbClr val="005C42"/>
              </a:buClr>
              <a:buFont typeface="Arial" panose="020B0604020202020204" pitchFamily="34" charset="0"/>
              <a:buChar char="•"/>
            </a:pPr>
            <a:r>
              <a:rPr lang="en-US" sz="2400" dirty="0">
                <a:solidFill>
                  <a:schemeClr val="tx1">
                    <a:lumMod val="50000"/>
                  </a:schemeClr>
                </a:solidFill>
                <a:hlinkClick r:id="rId5"/>
              </a:rPr>
              <a:t>https://ieeexplore.ieee.org/document/5995316</a:t>
            </a:r>
            <a:endParaRPr lang="en-US" sz="2400" dirty="0">
              <a:solidFill>
                <a:schemeClr val="tx1">
                  <a:lumMod val="50000"/>
                </a:schemeClr>
              </a:solidFill>
            </a:endParaRPr>
          </a:p>
          <a:p>
            <a:pPr marL="285750" indent="-285750" algn="just">
              <a:spcAft>
                <a:spcPts val="600"/>
              </a:spcAft>
              <a:buClr>
                <a:srgbClr val="005C42"/>
              </a:buClr>
              <a:buFont typeface="Arial" panose="020B0604020202020204" pitchFamily="34" charset="0"/>
              <a:buChar char="•"/>
            </a:pPr>
            <a:r>
              <a:rPr lang="en-US" sz="2400" dirty="0">
                <a:solidFill>
                  <a:schemeClr val="tx1">
                    <a:lumMod val="50000"/>
                  </a:schemeClr>
                </a:solidFill>
                <a:hlinkClick r:id="rId6"/>
              </a:rPr>
              <a:t>https://hal.inria.fr/inria-00494244</a:t>
            </a:r>
            <a:endParaRPr lang="en-US" sz="2400" dirty="0">
              <a:solidFill>
                <a:schemeClr val="tx1">
                  <a:lumMod val="50000"/>
                </a:schemeClr>
              </a:solidFill>
            </a:endParaRPr>
          </a:p>
          <a:p>
            <a:pPr marL="285750" indent="-285750" algn="just">
              <a:spcAft>
                <a:spcPts val="600"/>
              </a:spcAft>
              <a:buClr>
                <a:srgbClr val="005C42"/>
              </a:buClr>
              <a:buFont typeface="Arial" panose="020B0604020202020204" pitchFamily="34" charset="0"/>
              <a:buChar char="•"/>
            </a:pPr>
            <a:endParaRPr lang="en-US" sz="2400" dirty="0">
              <a:solidFill>
                <a:schemeClr val="tx1">
                  <a:lumMod val="50000"/>
                </a:schemeClr>
              </a:solidFill>
            </a:endParaRPr>
          </a:p>
        </p:txBody>
      </p:sp>
    </p:spTree>
    <p:custDataLst>
      <p:tags r:id="rId1"/>
    </p:custDataLst>
    <p:extLst>
      <p:ext uri="{BB962C8B-B14F-4D97-AF65-F5344CB8AC3E}">
        <p14:creationId xmlns:p14="http://schemas.microsoft.com/office/powerpoint/2010/main" val="3962396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D2256E1-373F-6F43-8EAA-066B87DBA65D}"/>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2" name="Title 1">
            <a:extLst>
              <a:ext uri="{FF2B5EF4-FFF2-40B4-BE49-F238E27FC236}">
                <a16:creationId xmlns:a16="http://schemas.microsoft.com/office/drawing/2014/main" id="{355EDA46-97C4-9346-B81B-FB3CAF519445}"/>
              </a:ext>
            </a:extLst>
          </p:cNvPr>
          <p:cNvSpPr>
            <a:spLocks noGrp="1"/>
          </p:cNvSpPr>
          <p:nvPr>
            <p:ph type="title"/>
          </p:nvPr>
        </p:nvSpPr>
        <p:spPr>
          <a:xfrm>
            <a:off x="503997" y="471056"/>
            <a:ext cx="8858250" cy="258417"/>
          </a:xfrm>
        </p:spPr>
        <p:txBody>
          <a:bodyPr/>
          <a:lstStyle/>
          <a:p>
            <a:r>
              <a:rPr lang="en-US" dirty="0"/>
              <a:t>Some Surveys</a:t>
            </a:r>
          </a:p>
        </p:txBody>
      </p:sp>
      <p:sp>
        <p:nvSpPr>
          <p:cNvPr id="4" name="Rounded Rectangle 3">
            <a:extLst>
              <a:ext uri="{FF2B5EF4-FFF2-40B4-BE49-F238E27FC236}">
                <a16:creationId xmlns:a16="http://schemas.microsoft.com/office/drawing/2014/main" id="{1091AD8A-4FA2-F540-ABD7-A5675E8DEAE4}"/>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Background and Context</a:t>
            </a:r>
          </a:p>
        </p:txBody>
      </p:sp>
      <p:sp>
        <p:nvSpPr>
          <p:cNvPr id="7" name="TextBox 6">
            <a:extLst>
              <a:ext uri="{FF2B5EF4-FFF2-40B4-BE49-F238E27FC236}">
                <a16:creationId xmlns:a16="http://schemas.microsoft.com/office/drawing/2014/main" id="{FEA7BAB1-FE8B-8C44-BFFD-BFB790DABFEC}"/>
              </a:ext>
            </a:extLst>
          </p:cNvPr>
          <p:cNvSpPr txBox="1"/>
          <p:nvPr/>
        </p:nvSpPr>
        <p:spPr>
          <a:xfrm>
            <a:off x="10648357" y="3207364"/>
            <a:ext cx="3963037" cy="980886"/>
          </a:xfrm>
          <a:prstGeom prst="rect">
            <a:avLst/>
          </a:prstGeom>
          <a:solidFill>
            <a:schemeClr val="accent2">
              <a:lumMod val="20000"/>
              <a:lumOff val="80000"/>
            </a:schemeClr>
          </a:solidFill>
          <a:ln>
            <a:solidFill>
              <a:schemeClr val="accent5"/>
            </a:solidFill>
            <a:prstDash val="dash"/>
          </a:ln>
        </p:spPr>
        <p:txBody>
          <a:bodyPr vert="horz" wrap="square" lIns="45720" tIns="46800" rIns="45720" bIns="46800" rtlCol="0">
            <a:noAutofit/>
          </a:bodyPr>
          <a:lstStyle>
            <a:defPPr>
              <a:defRPr lang="en-US"/>
            </a:defPPr>
            <a:lvl1pPr indent="0" defTabSz="914395">
              <a:lnSpc>
                <a:spcPct val="100000"/>
              </a:lnSpc>
              <a:spcBef>
                <a:spcPts val="0"/>
              </a:spcBef>
              <a:spcAft>
                <a:spcPts val="300"/>
              </a:spcAft>
              <a:buClr>
                <a:srgbClr val="005C42"/>
              </a:buClr>
              <a:buSzPct val="100000"/>
              <a:buFont typeface="Wingdings" panose="05000000000000000000" pitchFamily="2" charset="2"/>
              <a:buNone/>
              <a:tabLst>
                <a:tab pos="799200" algn="l"/>
                <a:tab pos="990000" algn="l"/>
              </a:tabLst>
              <a:defRPr sz="950" b="1"/>
            </a:lvl1pPr>
            <a:lvl2pPr marL="907200" indent="-450000" defTabSz="914395">
              <a:lnSpc>
                <a:spcPct val="100000"/>
              </a:lnSpc>
              <a:spcBef>
                <a:spcPts val="0"/>
              </a:spcBef>
              <a:spcAft>
                <a:spcPts val="600"/>
              </a:spcAft>
              <a:buClrTx/>
              <a:buSzPct val="150000"/>
              <a:buFont typeface="Arial" panose="020B0604020202020204" pitchFamily="34" charset="0"/>
              <a:buChar char="-"/>
              <a:tabLst>
                <a:tab pos="799200" algn="l"/>
                <a:tab pos="990000" algn="l"/>
              </a:tabLst>
              <a:defRPr sz="1600">
                <a:solidFill>
                  <a:schemeClr val="tx1">
                    <a:lumMod val="50000"/>
                  </a:schemeClr>
                </a:solidFill>
              </a:defRPr>
            </a:lvl2pPr>
            <a:lvl3pPr marL="990000" indent="-270000" defTabSz="914395">
              <a:lnSpc>
                <a:spcPct val="100000"/>
              </a:lnSpc>
              <a:spcBef>
                <a:spcPts val="0"/>
              </a:spcBef>
              <a:spcAft>
                <a:spcPts val="600"/>
              </a:spcAft>
              <a:buClrTx/>
              <a:buSzPct val="150000"/>
              <a:buFont typeface="Arial" panose="020B0604020202020204" pitchFamily="34" charset="0"/>
              <a:buChar char="-"/>
              <a:tabLst>
                <a:tab pos="799200" algn="l"/>
                <a:tab pos="990000" algn="l"/>
              </a:tabLst>
              <a:defRPr sz="1600">
                <a:solidFill>
                  <a:schemeClr val="tx1">
                    <a:lumMod val="50000"/>
                  </a:schemeClr>
                </a:solidFill>
              </a:defRPr>
            </a:lvl3pPr>
            <a:lvl4pPr marL="990000" indent="-270000" defTabSz="914395">
              <a:lnSpc>
                <a:spcPct val="100000"/>
              </a:lnSpc>
              <a:spcBef>
                <a:spcPts val="0"/>
              </a:spcBef>
              <a:spcAft>
                <a:spcPts val="600"/>
              </a:spcAft>
              <a:buClrTx/>
              <a:buSzPct val="150000"/>
              <a:buFont typeface="Arial" panose="020B0604020202020204" pitchFamily="34" charset="0"/>
              <a:buChar char="-"/>
              <a:tabLst>
                <a:tab pos="799200" algn="l"/>
                <a:tab pos="990000" algn="l"/>
              </a:tabLst>
              <a:defRPr sz="1600">
                <a:solidFill>
                  <a:schemeClr val="tx1">
                    <a:lumMod val="50000"/>
                  </a:schemeClr>
                </a:solidFill>
              </a:defRPr>
            </a:lvl4pPr>
            <a:lvl5pPr marL="990000" indent="-270000" defTabSz="914395">
              <a:lnSpc>
                <a:spcPct val="100000"/>
              </a:lnSpc>
              <a:spcBef>
                <a:spcPts val="0"/>
              </a:spcBef>
              <a:spcAft>
                <a:spcPts val="600"/>
              </a:spcAft>
              <a:buClrTx/>
              <a:buSzPct val="150000"/>
              <a:buFont typeface="Arial" panose="020B0604020202020204" pitchFamily="34" charset="0"/>
              <a:buChar char="-"/>
              <a:tabLst>
                <a:tab pos="799200" algn="l"/>
                <a:tab pos="990000" algn="l"/>
              </a:tabLst>
              <a:defRPr sz="1600">
                <a:solidFill>
                  <a:schemeClr val="tx1">
                    <a:lumMod val="50000"/>
                  </a:schemeClr>
                </a:solidFill>
              </a:defRPr>
            </a:lvl5pPr>
            <a:lvl6pPr marL="2514585" indent="-228599" defTabSz="914395">
              <a:lnSpc>
                <a:spcPct val="90000"/>
              </a:lnSpc>
              <a:spcBef>
                <a:spcPts val="500"/>
              </a:spcBef>
              <a:buFont typeface="Arial" panose="020B0604020202020204" pitchFamily="34" charset="0"/>
              <a:buChar char="•"/>
            </a:lvl6pPr>
            <a:lvl7pPr marL="2971783" indent="-228599" defTabSz="914395">
              <a:lnSpc>
                <a:spcPct val="90000"/>
              </a:lnSpc>
              <a:spcBef>
                <a:spcPts val="500"/>
              </a:spcBef>
              <a:buFont typeface="Arial" panose="020B0604020202020204" pitchFamily="34" charset="0"/>
              <a:buChar char="•"/>
            </a:lvl7pPr>
            <a:lvl8pPr marL="3428980" indent="-228599" defTabSz="914395">
              <a:lnSpc>
                <a:spcPct val="90000"/>
              </a:lnSpc>
              <a:spcBef>
                <a:spcPts val="500"/>
              </a:spcBef>
              <a:buFont typeface="Arial" panose="020B0604020202020204" pitchFamily="34" charset="0"/>
              <a:buChar char="•"/>
            </a:lvl8pPr>
            <a:lvl9pPr marL="3886177" indent="-228599" defTabSz="914395">
              <a:lnSpc>
                <a:spcPct val="90000"/>
              </a:lnSpc>
              <a:spcBef>
                <a:spcPts val="500"/>
              </a:spcBef>
              <a:buFont typeface="Arial" panose="020B0604020202020204" pitchFamily="34" charset="0"/>
              <a:buChar char="•"/>
            </a:lvl9pPr>
          </a:lstStyle>
          <a:p>
            <a:pPr>
              <a:spcAft>
                <a:spcPts val="0"/>
              </a:spcAft>
            </a:pPr>
            <a:endParaRPr lang="en-US" sz="1200" b="0" i="1" dirty="0"/>
          </a:p>
        </p:txBody>
      </p:sp>
      <p:sp>
        <p:nvSpPr>
          <p:cNvPr id="11" name="Rounded Rectangle 10">
            <a:extLst>
              <a:ext uri="{FF2B5EF4-FFF2-40B4-BE49-F238E27FC236}">
                <a16:creationId xmlns:a16="http://schemas.microsoft.com/office/drawing/2014/main" id="{34042A38-CFDF-8D4D-8942-26955910FC50}"/>
              </a:ext>
            </a:extLst>
          </p:cNvPr>
          <p:cNvSpPr/>
          <p:nvPr/>
        </p:nvSpPr>
        <p:spPr>
          <a:xfrm>
            <a:off x="795130" y="6589643"/>
            <a:ext cx="1490870" cy="26835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pic>
        <p:nvPicPr>
          <p:cNvPr id="5" name="Picture 4">
            <a:extLst>
              <a:ext uri="{FF2B5EF4-FFF2-40B4-BE49-F238E27FC236}">
                <a16:creationId xmlns:a16="http://schemas.microsoft.com/office/drawing/2014/main" id="{16861ADA-13C2-4D47-BA7A-A755C44C5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707" y="1232448"/>
            <a:ext cx="4183539" cy="4155208"/>
          </a:xfrm>
          <a:prstGeom prst="rect">
            <a:avLst/>
          </a:prstGeom>
        </p:spPr>
      </p:pic>
      <p:pic>
        <p:nvPicPr>
          <p:cNvPr id="23" name="Picture 22">
            <a:extLst>
              <a:ext uri="{FF2B5EF4-FFF2-40B4-BE49-F238E27FC236}">
                <a16:creationId xmlns:a16="http://schemas.microsoft.com/office/drawing/2014/main" id="{E75A7ADF-4813-AE49-AA9B-6EA9C87B7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72" y="1232448"/>
            <a:ext cx="3963036" cy="5136094"/>
          </a:xfrm>
          <a:prstGeom prst="rect">
            <a:avLst/>
          </a:prstGeom>
        </p:spPr>
      </p:pic>
      <p:sp>
        <p:nvSpPr>
          <p:cNvPr id="24" name="TextBox 23">
            <a:extLst>
              <a:ext uri="{FF2B5EF4-FFF2-40B4-BE49-F238E27FC236}">
                <a16:creationId xmlns:a16="http://schemas.microsoft.com/office/drawing/2014/main" id="{0EF4AF3E-D2A0-C94F-B791-2DBA319FBB6B}"/>
              </a:ext>
            </a:extLst>
          </p:cNvPr>
          <p:cNvSpPr txBox="1"/>
          <p:nvPr/>
        </p:nvSpPr>
        <p:spPr>
          <a:xfrm>
            <a:off x="532435" y="6713316"/>
            <a:ext cx="0" cy="0"/>
          </a:xfrm>
          <a:prstGeom prst="rect">
            <a:avLst/>
          </a:prstGeom>
        </p:spPr>
        <p:txBody>
          <a:bodyPr vert="horz" wrap="none" lIns="0" tIns="46800" rIns="90000" bIns="46800" rtlCol="0">
            <a:noAutofit/>
          </a:bodyPr>
          <a:lstStyle/>
          <a:p>
            <a:endParaRPr lang="en-US" sz="1400" dirty="0" err="1">
              <a:solidFill>
                <a:schemeClr val="tx1">
                  <a:lumMod val="50000"/>
                </a:schemeClr>
              </a:solidFill>
            </a:endParaRPr>
          </a:p>
        </p:txBody>
      </p:sp>
      <p:sp>
        <p:nvSpPr>
          <p:cNvPr id="10" name="TextBox 9">
            <a:extLst>
              <a:ext uri="{FF2B5EF4-FFF2-40B4-BE49-F238E27FC236}">
                <a16:creationId xmlns:a16="http://schemas.microsoft.com/office/drawing/2014/main" id="{8C8B4FE3-1B8A-CE45-97E4-8DC0DD662A42}"/>
              </a:ext>
            </a:extLst>
          </p:cNvPr>
          <p:cNvSpPr txBox="1"/>
          <p:nvPr/>
        </p:nvSpPr>
        <p:spPr>
          <a:xfrm>
            <a:off x="687706" y="6499650"/>
            <a:ext cx="4393580" cy="423857"/>
          </a:xfrm>
          <a:prstGeom prst="rect">
            <a:avLst/>
          </a:prstGeom>
        </p:spPr>
        <p:txBody>
          <a:bodyPr vert="horz" wrap="square" lIns="0" tIns="46800" rIns="90000" bIns="46800" rtlCol="0">
            <a:noAutofit/>
          </a:bodyPr>
          <a:lstStyle/>
          <a:p>
            <a:r>
              <a:rPr lang="en-US" sz="900" i="1" dirty="0">
                <a:solidFill>
                  <a:schemeClr val="tx1">
                    <a:lumMod val="50000"/>
                  </a:schemeClr>
                </a:solidFill>
              </a:rPr>
              <a:t>Source: 2016 Yoga in America Study Conducted by Yoga Journal and Yoga Alliance; Health and Fitness Marketing – Trends and Statistics for 2019 by V12 data</a:t>
            </a:r>
          </a:p>
          <a:p>
            <a:endParaRPr lang="en-US" sz="900" i="1" dirty="0">
              <a:solidFill>
                <a:schemeClr val="tx1">
                  <a:lumMod val="50000"/>
                </a:schemeClr>
              </a:solidFill>
            </a:endParaRPr>
          </a:p>
          <a:p>
            <a:endParaRPr lang="en-US" sz="900" i="1" dirty="0">
              <a:solidFill>
                <a:schemeClr val="tx1">
                  <a:lumMod val="50000"/>
                </a:schemeClr>
              </a:solidFill>
            </a:endParaRPr>
          </a:p>
          <a:p>
            <a:endParaRPr lang="en-US" sz="900" i="1" dirty="0">
              <a:solidFill>
                <a:schemeClr val="tx1">
                  <a:lumMod val="50000"/>
                </a:schemeClr>
              </a:solidFill>
            </a:endParaRPr>
          </a:p>
          <a:p>
            <a:endParaRPr lang="en-US" sz="900" i="1" dirty="0">
              <a:solidFill>
                <a:schemeClr val="tx1">
                  <a:lumMod val="50000"/>
                </a:schemeClr>
              </a:solidFill>
            </a:endParaRPr>
          </a:p>
          <a:p>
            <a:endParaRPr lang="en-US" sz="900" i="1" dirty="0">
              <a:solidFill>
                <a:schemeClr val="tx1">
                  <a:lumMod val="50000"/>
                </a:schemeClr>
              </a:solidFill>
            </a:endParaRPr>
          </a:p>
        </p:txBody>
      </p:sp>
    </p:spTree>
    <p:extLst>
      <p:ext uri="{BB962C8B-B14F-4D97-AF65-F5344CB8AC3E}">
        <p14:creationId xmlns:p14="http://schemas.microsoft.com/office/powerpoint/2010/main" val="47400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D2256E1-373F-6F43-8EAA-066B87DBA65D}"/>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2" name="Title 1">
            <a:extLst>
              <a:ext uri="{FF2B5EF4-FFF2-40B4-BE49-F238E27FC236}">
                <a16:creationId xmlns:a16="http://schemas.microsoft.com/office/drawing/2014/main" id="{355EDA46-97C4-9346-B81B-FB3CAF519445}"/>
              </a:ext>
            </a:extLst>
          </p:cNvPr>
          <p:cNvSpPr>
            <a:spLocks noGrp="1"/>
          </p:cNvSpPr>
          <p:nvPr>
            <p:ph type="title"/>
          </p:nvPr>
        </p:nvSpPr>
        <p:spPr>
          <a:xfrm>
            <a:off x="503997" y="471056"/>
            <a:ext cx="8858250" cy="258417"/>
          </a:xfrm>
        </p:spPr>
        <p:txBody>
          <a:bodyPr/>
          <a:lstStyle/>
          <a:p>
            <a:r>
              <a:rPr lang="en-US" dirty="0"/>
              <a:t>Why is right posture so important?</a:t>
            </a:r>
          </a:p>
        </p:txBody>
      </p:sp>
      <p:sp>
        <p:nvSpPr>
          <p:cNvPr id="4" name="Rounded Rectangle 3">
            <a:extLst>
              <a:ext uri="{FF2B5EF4-FFF2-40B4-BE49-F238E27FC236}">
                <a16:creationId xmlns:a16="http://schemas.microsoft.com/office/drawing/2014/main" id="{1091AD8A-4FA2-F540-ABD7-A5675E8DEAE4}"/>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Background and Context</a:t>
            </a:r>
          </a:p>
        </p:txBody>
      </p:sp>
      <p:sp>
        <p:nvSpPr>
          <p:cNvPr id="11" name="Rounded Rectangle 10">
            <a:extLst>
              <a:ext uri="{FF2B5EF4-FFF2-40B4-BE49-F238E27FC236}">
                <a16:creationId xmlns:a16="http://schemas.microsoft.com/office/drawing/2014/main" id="{34042A38-CFDF-8D4D-8942-26955910FC50}"/>
              </a:ext>
            </a:extLst>
          </p:cNvPr>
          <p:cNvSpPr/>
          <p:nvPr/>
        </p:nvSpPr>
        <p:spPr>
          <a:xfrm>
            <a:off x="795130" y="6589643"/>
            <a:ext cx="1490870" cy="26835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24" name="TextBox 23">
            <a:extLst>
              <a:ext uri="{FF2B5EF4-FFF2-40B4-BE49-F238E27FC236}">
                <a16:creationId xmlns:a16="http://schemas.microsoft.com/office/drawing/2014/main" id="{0EF4AF3E-D2A0-C94F-B791-2DBA319FBB6B}"/>
              </a:ext>
            </a:extLst>
          </p:cNvPr>
          <p:cNvSpPr txBox="1"/>
          <p:nvPr/>
        </p:nvSpPr>
        <p:spPr>
          <a:xfrm>
            <a:off x="532435" y="6713316"/>
            <a:ext cx="0" cy="0"/>
          </a:xfrm>
          <a:prstGeom prst="rect">
            <a:avLst/>
          </a:prstGeom>
        </p:spPr>
        <p:txBody>
          <a:bodyPr vert="horz" wrap="none" lIns="0" tIns="46800" rIns="90000" bIns="46800" rtlCol="0">
            <a:noAutofit/>
          </a:bodyPr>
          <a:lstStyle/>
          <a:p>
            <a:endParaRPr lang="en-US" sz="1400" dirty="0" err="1">
              <a:solidFill>
                <a:schemeClr val="tx1">
                  <a:lumMod val="50000"/>
                </a:schemeClr>
              </a:solidFill>
            </a:endParaRPr>
          </a:p>
        </p:txBody>
      </p:sp>
      <p:sp>
        <p:nvSpPr>
          <p:cNvPr id="10" name="TextBox 9">
            <a:extLst>
              <a:ext uri="{FF2B5EF4-FFF2-40B4-BE49-F238E27FC236}">
                <a16:creationId xmlns:a16="http://schemas.microsoft.com/office/drawing/2014/main" id="{8C8B4FE3-1B8A-CE45-97E4-8DC0DD662A42}"/>
              </a:ext>
            </a:extLst>
          </p:cNvPr>
          <p:cNvSpPr txBox="1"/>
          <p:nvPr/>
        </p:nvSpPr>
        <p:spPr>
          <a:xfrm>
            <a:off x="690392" y="6589643"/>
            <a:ext cx="4567200" cy="268357"/>
          </a:xfrm>
          <a:prstGeom prst="rect">
            <a:avLst/>
          </a:prstGeom>
        </p:spPr>
        <p:txBody>
          <a:bodyPr vert="horz" wrap="square" lIns="0" tIns="46800" rIns="90000" bIns="46800" rtlCol="0">
            <a:noAutofit/>
          </a:bodyPr>
          <a:lstStyle/>
          <a:p>
            <a:r>
              <a:rPr lang="en-US" sz="900" i="1" dirty="0">
                <a:solidFill>
                  <a:schemeClr val="tx1">
                    <a:lumMod val="50000"/>
                  </a:schemeClr>
                </a:solidFill>
              </a:rPr>
              <a:t>Source: The Ultimate Exercises to Improve Posture (Simple and Effective) – </a:t>
            </a:r>
            <a:r>
              <a:rPr lang="en-US" sz="900" i="1" dirty="0" err="1">
                <a:solidFill>
                  <a:schemeClr val="tx1">
                    <a:lumMod val="50000"/>
                  </a:schemeClr>
                </a:solidFill>
              </a:rPr>
              <a:t>lifehack.org</a:t>
            </a:r>
            <a:endParaRPr lang="en-US" sz="900" i="1" dirty="0">
              <a:solidFill>
                <a:schemeClr val="tx1">
                  <a:lumMod val="50000"/>
                </a:schemeClr>
              </a:solidFill>
            </a:endParaRPr>
          </a:p>
          <a:p>
            <a:endParaRPr lang="en-US" sz="900" i="1" dirty="0">
              <a:solidFill>
                <a:schemeClr val="tx1">
                  <a:lumMod val="50000"/>
                </a:schemeClr>
              </a:solidFill>
            </a:endParaRPr>
          </a:p>
          <a:p>
            <a:endParaRPr lang="en-US" sz="900" i="1" dirty="0">
              <a:solidFill>
                <a:schemeClr val="tx1">
                  <a:lumMod val="50000"/>
                </a:schemeClr>
              </a:solidFill>
            </a:endParaRPr>
          </a:p>
          <a:p>
            <a:endParaRPr lang="en-US" sz="900" i="1" dirty="0">
              <a:solidFill>
                <a:schemeClr val="tx1">
                  <a:lumMod val="50000"/>
                </a:schemeClr>
              </a:solidFill>
            </a:endParaRPr>
          </a:p>
        </p:txBody>
      </p:sp>
      <p:pic>
        <p:nvPicPr>
          <p:cNvPr id="3" name="Picture 2">
            <a:extLst>
              <a:ext uri="{FF2B5EF4-FFF2-40B4-BE49-F238E27FC236}">
                <a16:creationId xmlns:a16="http://schemas.microsoft.com/office/drawing/2014/main" id="{97B3B54D-006B-364B-920D-9AB9AB3D108A}"/>
              </a:ext>
            </a:extLst>
          </p:cNvPr>
          <p:cNvPicPr>
            <a:picLocks noChangeAspect="1"/>
          </p:cNvPicPr>
          <p:nvPr/>
        </p:nvPicPr>
        <p:blipFill>
          <a:blip r:embed="rId2"/>
          <a:stretch>
            <a:fillRect/>
          </a:stretch>
        </p:blipFill>
        <p:spPr>
          <a:xfrm>
            <a:off x="515572" y="1192837"/>
            <a:ext cx="8858250" cy="5194107"/>
          </a:xfrm>
          <a:prstGeom prst="rect">
            <a:avLst/>
          </a:prstGeom>
        </p:spPr>
      </p:pic>
    </p:spTree>
    <p:extLst>
      <p:ext uri="{BB962C8B-B14F-4D97-AF65-F5344CB8AC3E}">
        <p14:creationId xmlns:p14="http://schemas.microsoft.com/office/powerpoint/2010/main" val="194912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5600" y="190800"/>
            <a:ext cx="8869680" cy="593565"/>
          </a:xfrm>
        </p:spPr>
        <p:txBody>
          <a:bodyPr lIns="0" tIns="0" rIns="0" bIns="0" anchor="b">
            <a:noAutofit/>
          </a:bodyPr>
          <a:lstStyle/>
          <a:p>
            <a:pPr hangingPunct="0"/>
            <a:r>
              <a:rPr lang="en-GB" dirty="0">
                <a:latin typeface="Arial" panose="020B0604020202020204" pitchFamily="34" charset="0"/>
              </a:rPr>
              <a:t>Outline</a:t>
            </a:r>
          </a:p>
        </p:txBody>
      </p:sp>
      <p:sp>
        <p:nvSpPr>
          <p:cNvPr id="5" name="Content Placeholder 4"/>
          <p:cNvSpPr>
            <a:spLocks noGrp="1"/>
          </p:cNvSpPr>
          <p:nvPr>
            <p:ph sz="quarter" idx="10"/>
          </p:nvPr>
        </p:nvSpPr>
        <p:spPr/>
        <p:txBody>
          <a:bodyPr/>
          <a:lstStyle/>
          <a:p>
            <a:pPr>
              <a:buClr>
                <a:srgbClr val="DDDDDD"/>
              </a:buClr>
              <a:buFont typeface="Wingdings" panose="05000000000000000000" pitchFamily="2" charset="2"/>
              <a:buChar char="l"/>
            </a:pPr>
            <a:r>
              <a:rPr lang="en-GB" dirty="0">
                <a:solidFill>
                  <a:srgbClr val="DDDDDD"/>
                </a:solidFill>
              </a:rPr>
              <a:t>Background and context</a:t>
            </a:r>
          </a:p>
          <a:p>
            <a:pPr>
              <a:buFont typeface="Wingdings" panose="05000000000000000000" pitchFamily="2" charset="2"/>
              <a:buChar char="l"/>
            </a:pPr>
            <a:r>
              <a:rPr lang="en-GB" b="1" dirty="0">
                <a:solidFill>
                  <a:schemeClr val="tx1"/>
                </a:solidFill>
              </a:rPr>
              <a:t>Business Model</a:t>
            </a:r>
          </a:p>
          <a:p>
            <a:pPr>
              <a:buClr>
                <a:srgbClr val="DDDDDD"/>
              </a:buClr>
              <a:buFont typeface="Wingdings" panose="05000000000000000000" pitchFamily="2" charset="2"/>
              <a:buChar char="l"/>
            </a:pPr>
            <a:r>
              <a:rPr lang="en-GB" dirty="0">
                <a:solidFill>
                  <a:schemeClr val="bg1">
                    <a:lumMod val="85000"/>
                  </a:schemeClr>
                </a:solidFill>
              </a:rPr>
              <a:t>The Model</a:t>
            </a:r>
          </a:p>
          <a:p>
            <a:pPr>
              <a:buClr>
                <a:srgbClr val="DDDDDD"/>
              </a:buClr>
              <a:buFont typeface="Wingdings" panose="05000000000000000000" pitchFamily="2" charset="2"/>
              <a:buChar char="l"/>
            </a:pPr>
            <a:r>
              <a:rPr lang="en-GB" dirty="0">
                <a:solidFill>
                  <a:schemeClr val="bg1">
                    <a:lumMod val="85000"/>
                  </a:schemeClr>
                </a:solidFill>
              </a:rPr>
              <a:t>Research Papers</a:t>
            </a:r>
          </a:p>
          <a:p>
            <a:pPr>
              <a:buClr>
                <a:srgbClr val="DDDDDD"/>
              </a:buClr>
              <a:buFont typeface="Wingdings" panose="05000000000000000000" pitchFamily="2" charset="2"/>
              <a:buChar char="l"/>
            </a:pPr>
            <a:r>
              <a:rPr lang="en-GB" dirty="0">
                <a:solidFill>
                  <a:schemeClr val="bg1">
                    <a:lumMod val="85000"/>
                  </a:schemeClr>
                </a:solidFill>
              </a:rPr>
              <a:t>Challenges we face</a:t>
            </a:r>
          </a:p>
          <a:p>
            <a:pPr>
              <a:buFont typeface="Wingdings" panose="05000000000000000000" pitchFamily="2" charset="2"/>
              <a:buChar char="l"/>
            </a:pPr>
            <a:endParaRPr lang="en-GB" dirty="0">
              <a:solidFill>
                <a:schemeClr val="bg1">
                  <a:lumMod val="85000"/>
                </a:schemeClr>
              </a:solidFill>
            </a:endParaRPr>
          </a:p>
        </p:txBody>
      </p:sp>
      <p:sp>
        <p:nvSpPr>
          <p:cNvPr id="3" name="Rounded Rectangle 2">
            <a:extLst>
              <a:ext uri="{FF2B5EF4-FFF2-40B4-BE49-F238E27FC236}">
                <a16:creationId xmlns:a16="http://schemas.microsoft.com/office/drawing/2014/main" id="{E17ABA29-E09D-204F-BA89-5C83AE365467}"/>
              </a:ext>
            </a:extLst>
          </p:cNvPr>
          <p:cNvSpPr/>
          <p:nvPr/>
        </p:nvSpPr>
        <p:spPr>
          <a:xfrm>
            <a:off x="805070" y="6619461"/>
            <a:ext cx="1669773" cy="23853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8" name="Rounded Rectangle 7">
            <a:extLst>
              <a:ext uri="{FF2B5EF4-FFF2-40B4-BE49-F238E27FC236}">
                <a16:creationId xmlns:a16="http://schemas.microsoft.com/office/drawing/2014/main" id="{12CB906E-6DCF-F948-BC17-CEA15CE2F2CA}"/>
              </a:ext>
            </a:extLst>
          </p:cNvPr>
          <p:cNvSpPr/>
          <p:nvPr/>
        </p:nvSpPr>
        <p:spPr>
          <a:xfrm>
            <a:off x="8229184" y="6202868"/>
            <a:ext cx="1490870" cy="5935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Tree>
    <p:custDataLst>
      <p:tags r:id="rId1"/>
    </p:custDataLst>
    <p:extLst>
      <p:ext uri="{BB962C8B-B14F-4D97-AF65-F5344CB8AC3E}">
        <p14:creationId xmlns:p14="http://schemas.microsoft.com/office/powerpoint/2010/main" val="3164524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51" name="think-cell Slide" r:id="rId5" imgW="530" imgH="531" progId="TCLayout.ActiveDocument.1">
                  <p:embed/>
                </p:oleObj>
              </mc:Choice>
              <mc:Fallback>
                <p:oleObj name="think-cell Slide" r:id="rId5" imgW="530" imgH="531" progId="TCLayout.ActiveDocument.1">
                  <p:embed/>
                  <p:pic>
                    <p:nvPicPr>
                      <p:cNvPr id="12" name="Object 1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3"/>
            </p:custDataLst>
          </p:nvPr>
        </p:nvSpPr>
        <p:spPr>
          <a:xfrm>
            <a:off x="0" y="0"/>
            <a:ext cx="158750" cy="158750"/>
          </a:xfrm>
          <a:prstGeom prst="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700" b="1" dirty="0">
              <a:solidFill>
                <a:srgbClr val="000000"/>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521017" y="505966"/>
            <a:ext cx="8863965" cy="296782"/>
          </a:xfrm>
        </p:spPr>
        <p:txBody>
          <a:bodyPr/>
          <a:lstStyle/>
          <a:p>
            <a:r>
              <a:rPr lang="en-US" dirty="0"/>
              <a:t>Product Management Lifecycle</a:t>
            </a:r>
            <a:endParaRPr lang="en-US" sz="1700" dirty="0"/>
          </a:p>
        </p:txBody>
      </p:sp>
      <p:sp>
        <p:nvSpPr>
          <p:cNvPr id="7" name="TextBox 6">
            <a:extLst>
              <a:ext uri="{FF2B5EF4-FFF2-40B4-BE49-F238E27FC236}">
                <a16:creationId xmlns:a16="http://schemas.microsoft.com/office/drawing/2014/main" id="{3F7FD749-44A7-874D-B182-A9B84376A693}"/>
              </a:ext>
            </a:extLst>
          </p:cNvPr>
          <p:cNvSpPr txBox="1"/>
          <p:nvPr/>
        </p:nvSpPr>
        <p:spPr>
          <a:xfrm>
            <a:off x="357809" y="1143000"/>
            <a:ext cx="0" cy="0"/>
          </a:xfrm>
          <a:prstGeom prst="rect">
            <a:avLst/>
          </a:prstGeom>
        </p:spPr>
        <p:txBody>
          <a:bodyPr vert="horz" wrap="none" lIns="0" tIns="46800" rIns="90000" bIns="46800" rtlCol="0">
            <a:noAutofit/>
          </a:bodyPr>
          <a:lstStyle/>
          <a:p>
            <a:endParaRPr lang="en-US" sz="1400" dirty="0" err="1">
              <a:solidFill>
                <a:schemeClr val="tx1">
                  <a:lumMod val="50000"/>
                </a:schemeClr>
              </a:solidFill>
            </a:endParaRPr>
          </a:p>
        </p:txBody>
      </p:sp>
      <p:sp>
        <p:nvSpPr>
          <p:cNvPr id="28" name="Rounded Rectangle 27">
            <a:extLst>
              <a:ext uri="{FF2B5EF4-FFF2-40B4-BE49-F238E27FC236}">
                <a16:creationId xmlns:a16="http://schemas.microsoft.com/office/drawing/2014/main" id="{F61DDE3A-97ED-824D-9758-530AECC8D2DD}"/>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Business Model</a:t>
            </a:r>
          </a:p>
        </p:txBody>
      </p:sp>
      <p:sp>
        <p:nvSpPr>
          <p:cNvPr id="29" name="Rectangle 28">
            <a:extLst>
              <a:ext uri="{FF2B5EF4-FFF2-40B4-BE49-F238E27FC236}">
                <a16:creationId xmlns:a16="http://schemas.microsoft.com/office/drawing/2014/main" id="{981B3B48-B5A6-8441-BC6B-8D75AF48DEB6}"/>
              </a:ext>
            </a:extLst>
          </p:cNvPr>
          <p:cNvSpPr/>
          <p:nvPr/>
        </p:nvSpPr>
        <p:spPr>
          <a:xfrm>
            <a:off x="706378" y="6420678"/>
            <a:ext cx="9043909" cy="357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30" name="TextBox 29">
            <a:extLst>
              <a:ext uri="{FF2B5EF4-FFF2-40B4-BE49-F238E27FC236}">
                <a16:creationId xmlns:a16="http://schemas.microsoft.com/office/drawing/2014/main" id="{BA72606A-10C4-B241-AE85-E34DD73716D3}"/>
              </a:ext>
            </a:extLst>
          </p:cNvPr>
          <p:cNvSpPr txBox="1"/>
          <p:nvPr/>
        </p:nvSpPr>
        <p:spPr>
          <a:xfrm>
            <a:off x="706378" y="6605404"/>
            <a:ext cx="7474710" cy="252596"/>
          </a:xfrm>
          <a:prstGeom prst="rect">
            <a:avLst/>
          </a:prstGeom>
        </p:spPr>
        <p:txBody>
          <a:bodyPr vert="horz" wrap="square" lIns="0" tIns="46800" rIns="90000" bIns="46800" rtlCol="0">
            <a:noAutofit/>
          </a:bodyPr>
          <a:lstStyle/>
          <a:p>
            <a:r>
              <a:rPr lang="en-US" sz="900" i="1" dirty="0">
                <a:solidFill>
                  <a:schemeClr val="tx1">
                    <a:lumMod val="50000"/>
                  </a:schemeClr>
                </a:solidFill>
              </a:rPr>
              <a:t>Source: https://</a:t>
            </a:r>
            <a:r>
              <a:rPr lang="en-US" sz="900" i="1" dirty="0" err="1">
                <a:solidFill>
                  <a:schemeClr val="tx1">
                    <a:lumMod val="50000"/>
                  </a:schemeClr>
                </a:solidFill>
              </a:rPr>
              <a:t>www.productfocus.com</a:t>
            </a:r>
            <a:r>
              <a:rPr lang="en-US" sz="900" i="1" dirty="0">
                <a:solidFill>
                  <a:schemeClr val="tx1">
                    <a:lumMod val="50000"/>
                  </a:schemeClr>
                </a:solidFill>
              </a:rPr>
              <a:t>/ </a:t>
            </a:r>
          </a:p>
        </p:txBody>
      </p:sp>
      <p:pic>
        <p:nvPicPr>
          <p:cNvPr id="15" name="Picture 14">
            <a:extLst>
              <a:ext uri="{FF2B5EF4-FFF2-40B4-BE49-F238E27FC236}">
                <a16:creationId xmlns:a16="http://schemas.microsoft.com/office/drawing/2014/main" id="{D41DE333-E314-ED41-81FD-865FACB397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874" y="1216771"/>
            <a:ext cx="8952986" cy="4826219"/>
          </a:xfrm>
          <a:prstGeom prst="rect">
            <a:avLst/>
          </a:prstGeom>
        </p:spPr>
      </p:pic>
    </p:spTree>
    <p:extLst>
      <p:ext uri="{BB962C8B-B14F-4D97-AF65-F5344CB8AC3E}">
        <p14:creationId xmlns:p14="http://schemas.microsoft.com/office/powerpoint/2010/main" val="1425560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D70FA8E4-47C4-4BB7-B5F9-BB5F0B0D9B00}"/>
              </a:ext>
            </a:extLst>
          </p:cNvPr>
          <p:cNvSpPr/>
          <p:nvPr/>
        </p:nvSpPr>
        <p:spPr>
          <a:xfrm>
            <a:off x="8785781" y="6202837"/>
            <a:ext cx="744718" cy="655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pSp>
        <p:nvGrpSpPr>
          <p:cNvPr id="32" name="Group 31">
            <a:extLst>
              <a:ext uri="{FF2B5EF4-FFF2-40B4-BE49-F238E27FC236}">
                <a16:creationId xmlns:a16="http://schemas.microsoft.com/office/drawing/2014/main" id="{3383E66B-91FC-A241-B671-A8B2F9106FB5}"/>
              </a:ext>
            </a:extLst>
          </p:cNvPr>
          <p:cNvGrpSpPr/>
          <p:nvPr/>
        </p:nvGrpSpPr>
        <p:grpSpPr>
          <a:xfrm>
            <a:off x="272045" y="1438650"/>
            <a:ext cx="6259301" cy="4527935"/>
            <a:chOff x="1766313" y="1438650"/>
            <a:chExt cx="6259301" cy="4527935"/>
          </a:xfrm>
        </p:grpSpPr>
        <p:sp>
          <p:nvSpPr>
            <p:cNvPr id="30" name="Rounded Rectangle 29">
              <a:extLst>
                <a:ext uri="{FF2B5EF4-FFF2-40B4-BE49-F238E27FC236}">
                  <a16:creationId xmlns:a16="http://schemas.microsoft.com/office/drawing/2014/main" id="{CC607C5D-FE24-BD4B-BAD3-3B7025C5A622}"/>
                </a:ext>
              </a:extLst>
            </p:cNvPr>
            <p:cNvSpPr/>
            <p:nvPr/>
          </p:nvSpPr>
          <p:spPr>
            <a:xfrm>
              <a:off x="3901139" y="4839894"/>
              <a:ext cx="2004987" cy="869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Development</a:t>
              </a:r>
            </a:p>
          </p:txBody>
        </p:sp>
        <p:sp>
          <p:nvSpPr>
            <p:cNvPr id="18" name="Freeform 17">
              <a:extLst>
                <a:ext uri="{FF2B5EF4-FFF2-40B4-BE49-F238E27FC236}">
                  <a16:creationId xmlns:a16="http://schemas.microsoft.com/office/drawing/2014/main" id="{E6DC7841-7897-144D-9EE9-D2C1246500E1}"/>
                </a:ext>
              </a:extLst>
            </p:cNvPr>
            <p:cNvSpPr/>
            <p:nvPr/>
          </p:nvSpPr>
          <p:spPr>
            <a:xfrm>
              <a:off x="5254162" y="1759818"/>
              <a:ext cx="157819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1400" kern="1200" dirty="0"/>
                <a:t>Innovation</a:t>
              </a:r>
            </a:p>
          </p:txBody>
        </p:sp>
        <p:sp>
          <p:nvSpPr>
            <p:cNvPr id="19" name="Circular Arrow 18">
              <a:extLst>
                <a:ext uri="{FF2B5EF4-FFF2-40B4-BE49-F238E27FC236}">
                  <a16:creationId xmlns:a16="http://schemas.microsoft.com/office/drawing/2014/main" id="{FD394CFC-6F1B-D946-BD8C-44683E52DD9F}"/>
                </a:ext>
              </a:extLst>
            </p:cNvPr>
            <p:cNvSpPr/>
            <p:nvPr/>
          </p:nvSpPr>
          <p:spPr>
            <a:xfrm>
              <a:off x="2880793" y="1629855"/>
              <a:ext cx="4085963" cy="4085963"/>
            </a:xfrm>
            <a:prstGeom prst="circularArrow">
              <a:avLst>
                <a:gd name="adj1" fmla="val 5124"/>
                <a:gd name="adj2" fmla="val 538993"/>
                <a:gd name="adj3" fmla="val 21589491"/>
                <a:gd name="adj4" fmla="val 19713098"/>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ircular Arrow 20">
              <a:extLst>
                <a:ext uri="{FF2B5EF4-FFF2-40B4-BE49-F238E27FC236}">
                  <a16:creationId xmlns:a16="http://schemas.microsoft.com/office/drawing/2014/main" id="{FF9D9BFB-D0BB-4948-A0BA-8495E845BE84}"/>
                </a:ext>
              </a:extLst>
            </p:cNvPr>
            <p:cNvSpPr/>
            <p:nvPr/>
          </p:nvSpPr>
          <p:spPr>
            <a:xfrm>
              <a:off x="3047467" y="1438650"/>
              <a:ext cx="4085963" cy="4085963"/>
            </a:xfrm>
            <a:prstGeom prst="circularArrow">
              <a:avLst>
                <a:gd name="adj1" fmla="val 5202"/>
                <a:gd name="adj2" fmla="val 567439"/>
                <a:gd name="adj3" fmla="val 4014266"/>
                <a:gd name="adj4" fmla="val 192350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
              <a:extLst>
                <a:ext uri="{FF2B5EF4-FFF2-40B4-BE49-F238E27FC236}">
                  <a16:creationId xmlns:a16="http://schemas.microsoft.com/office/drawing/2014/main" id="{025A50B2-EBF7-624B-84BB-687915B0FEEF}"/>
                </a:ext>
              </a:extLst>
            </p:cNvPr>
            <p:cNvSpPr/>
            <p:nvPr/>
          </p:nvSpPr>
          <p:spPr>
            <a:xfrm>
              <a:off x="4378225" y="4876668"/>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3" name="Circular Arrow 22">
              <a:extLst>
                <a:ext uri="{FF2B5EF4-FFF2-40B4-BE49-F238E27FC236}">
                  <a16:creationId xmlns:a16="http://schemas.microsoft.com/office/drawing/2014/main" id="{EADE0FC0-2796-454C-A558-60BBC0C189DC}"/>
                </a:ext>
              </a:extLst>
            </p:cNvPr>
            <p:cNvSpPr/>
            <p:nvPr/>
          </p:nvSpPr>
          <p:spPr>
            <a:xfrm>
              <a:off x="2712937" y="1510153"/>
              <a:ext cx="4085963" cy="4085963"/>
            </a:xfrm>
            <a:prstGeom prst="circularArrow">
              <a:avLst>
                <a:gd name="adj1" fmla="val 5202"/>
                <a:gd name="adj2" fmla="val 824289"/>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23">
              <a:extLst>
                <a:ext uri="{FF2B5EF4-FFF2-40B4-BE49-F238E27FC236}">
                  <a16:creationId xmlns:a16="http://schemas.microsoft.com/office/drawing/2014/main" id="{2FA58CFE-BBF2-2546-9CEE-450463F8EC68}"/>
                </a:ext>
              </a:extLst>
            </p:cNvPr>
            <p:cNvSpPr/>
            <p:nvPr/>
          </p:nvSpPr>
          <p:spPr>
            <a:xfrm>
              <a:off x="2654210" y="3624097"/>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5" name="Circular Arrow 24">
              <a:extLst>
                <a:ext uri="{FF2B5EF4-FFF2-40B4-BE49-F238E27FC236}">
                  <a16:creationId xmlns:a16="http://schemas.microsoft.com/office/drawing/2014/main" id="{E2162540-945F-8E40-A7E0-BAFE8DA2C452}"/>
                </a:ext>
              </a:extLst>
            </p:cNvPr>
            <p:cNvSpPr/>
            <p:nvPr/>
          </p:nvSpPr>
          <p:spPr>
            <a:xfrm>
              <a:off x="2880202" y="1565908"/>
              <a:ext cx="4085963" cy="4085963"/>
            </a:xfrm>
            <a:prstGeom prst="circularArrow">
              <a:avLst>
                <a:gd name="adj1" fmla="val 5202"/>
                <a:gd name="adj2" fmla="val 834908"/>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CA7D33A3-B57A-A648-93FD-A9E2A7EA462C}"/>
                </a:ext>
              </a:extLst>
            </p:cNvPr>
            <p:cNvSpPr/>
            <p:nvPr/>
          </p:nvSpPr>
          <p:spPr>
            <a:xfrm>
              <a:off x="2835007" y="1697755"/>
              <a:ext cx="163454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75000"/>
                    </a:schemeClr>
                  </a:solidFill>
                </a:rPr>
                <a:t>In-life</a:t>
              </a:r>
            </a:p>
          </p:txBody>
        </p:sp>
        <p:sp>
          <p:nvSpPr>
            <p:cNvPr id="27" name="Circular Arrow 26">
              <a:extLst>
                <a:ext uri="{FF2B5EF4-FFF2-40B4-BE49-F238E27FC236}">
                  <a16:creationId xmlns:a16="http://schemas.microsoft.com/office/drawing/2014/main" id="{D54B7980-2964-1747-B0F4-5972C1DD7188}"/>
                </a:ext>
              </a:extLst>
            </p:cNvPr>
            <p:cNvSpPr/>
            <p:nvPr/>
          </p:nvSpPr>
          <p:spPr>
            <a:xfrm>
              <a:off x="2824447" y="1581656"/>
              <a:ext cx="4085963" cy="4085963"/>
            </a:xfrm>
            <a:prstGeom prst="circularArrow">
              <a:avLst>
                <a:gd name="adj1" fmla="val 5202"/>
                <a:gd name="adj2" fmla="val 676197"/>
                <a:gd name="adj3" fmla="val 16976205"/>
                <a:gd name="adj4" fmla="val 14349154"/>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8">
              <a:extLst>
                <a:ext uri="{FF2B5EF4-FFF2-40B4-BE49-F238E27FC236}">
                  <a16:creationId xmlns:a16="http://schemas.microsoft.com/office/drawing/2014/main" id="{6AF18704-C0D5-4A49-A960-ED84F3385A88}"/>
                </a:ext>
              </a:extLst>
            </p:cNvPr>
            <p:cNvSpPr/>
            <p:nvPr/>
          </p:nvSpPr>
          <p:spPr>
            <a:xfrm>
              <a:off x="5572778" y="3734156"/>
              <a:ext cx="2452836"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Analysis</a:t>
              </a:r>
            </a:p>
          </p:txBody>
        </p:sp>
        <p:sp>
          <p:nvSpPr>
            <p:cNvPr id="31" name="Rounded Rectangle 30">
              <a:extLst>
                <a:ext uri="{FF2B5EF4-FFF2-40B4-BE49-F238E27FC236}">
                  <a16:creationId xmlns:a16="http://schemas.microsoft.com/office/drawing/2014/main" id="{021EE56E-06D8-DC4A-B1F8-8462F499EF7B}"/>
                </a:ext>
              </a:extLst>
            </p:cNvPr>
            <p:cNvSpPr/>
            <p:nvPr/>
          </p:nvSpPr>
          <p:spPr>
            <a:xfrm>
              <a:off x="1766313" y="3734156"/>
              <a:ext cx="2743200"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Go-to-market</a:t>
              </a:r>
            </a:p>
          </p:txBody>
        </p:sp>
      </p:grpSp>
      <p:sp>
        <p:nvSpPr>
          <p:cNvPr id="33" name="Rounded Rectangle 32">
            <a:extLst>
              <a:ext uri="{FF2B5EF4-FFF2-40B4-BE49-F238E27FC236}">
                <a16:creationId xmlns:a16="http://schemas.microsoft.com/office/drawing/2014/main" id="{36A80E84-C4FD-1A40-8A41-AF4AA75717B7}"/>
              </a:ext>
            </a:extLst>
          </p:cNvPr>
          <p:cNvSpPr/>
          <p:nvPr/>
        </p:nvSpPr>
        <p:spPr>
          <a:xfrm>
            <a:off x="4047401" y="2065089"/>
            <a:ext cx="968052" cy="462989"/>
          </a:xfrm>
          <a:prstGeom prst="roundRect">
            <a:avLst>
              <a:gd name="adj" fmla="val 9249"/>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endParaRPr>
          </a:p>
        </p:txBody>
      </p:sp>
      <p:sp>
        <p:nvSpPr>
          <p:cNvPr id="28" name="Rectangle 27">
            <a:extLst>
              <a:ext uri="{FF2B5EF4-FFF2-40B4-BE49-F238E27FC236}">
                <a16:creationId xmlns:a16="http://schemas.microsoft.com/office/drawing/2014/main" id="{12D4F44A-3FA0-394C-B88B-45A043567DD6}"/>
              </a:ext>
            </a:extLst>
          </p:cNvPr>
          <p:cNvSpPr/>
          <p:nvPr/>
        </p:nvSpPr>
        <p:spPr>
          <a:xfrm>
            <a:off x="6301989" y="3058420"/>
            <a:ext cx="2856151" cy="869795"/>
          </a:xfrm>
          <a:prstGeom prst="rect">
            <a:avLst/>
          </a:prstGeom>
          <a:solidFill>
            <a:schemeClr val="accent4">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r>
              <a:rPr lang="en-GB" sz="1400" dirty="0">
                <a:solidFill>
                  <a:schemeClr val="tx1"/>
                </a:solidFill>
                <a:latin typeface="Arial" pitchFamily="34" charset="0"/>
                <a:cs typeface="Arial" pitchFamily="34" charset="0"/>
              </a:rPr>
              <a:t>Making achieving fitness goals easier for people around the globe by using deep learning model</a:t>
            </a:r>
          </a:p>
        </p:txBody>
      </p:sp>
      <p:sp>
        <p:nvSpPr>
          <p:cNvPr id="38" name="Rounded Rectangle 37">
            <a:extLst>
              <a:ext uri="{FF2B5EF4-FFF2-40B4-BE49-F238E27FC236}">
                <a16:creationId xmlns:a16="http://schemas.microsoft.com/office/drawing/2014/main" id="{292FE3DD-5634-FB4C-9A58-52A95103049A}"/>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Business Model</a:t>
            </a:r>
          </a:p>
        </p:txBody>
      </p:sp>
      <p:sp>
        <p:nvSpPr>
          <p:cNvPr id="39" name="Rounded Rectangle 38">
            <a:extLst>
              <a:ext uri="{FF2B5EF4-FFF2-40B4-BE49-F238E27FC236}">
                <a16:creationId xmlns:a16="http://schemas.microsoft.com/office/drawing/2014/main" id="{2BAAD95D-9201-0F41-8217-5496F5E6F5BB}"/>
              </a:ext>
            </a:extLst>
          </p:cNvPr>
          <p:cNvSpPr/>
          <p:nvPr/>
        </p:nvSpPr>
        <p:spPr>
          <a:xfrm>
            <a:off x="880946" y="6411951"/>
            <a:ext cx="1405054" cy="4460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40" name="Rounded Rectangle 39">
            <a:extLst>
              <a:ext uri="{FF2B5EF4-FFF2-40B4-BE49-F238E27FC236}">
                <a16:creationId xmlns:a16="http://schemas.microsoft.com/office/drawing/2014/main" id="{034D2067-B79F-0F4E-8280-44268A9206F2}"/>
              </a:ext>
            </a:extLst>
          </p:cNvPr>
          <p:cNvSpPr/>
          <p:nvPr/>
        </p:nvSpPr>
        <p:spPr>
          <a:xfrm>
            <a:off x="2408749" y="807653"/>
            <a:ext cx="566531" cy="259200"/>
          </a:xfrm>
          <a:prstGeom prst="round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1/5</a:t>
            </a:r>
          </a:p>
        </p:txBody>
      </p:sp>
      <p:sp>
        <p:nvSpPr>
          <p:cNvPr id="4" name="TextBox 3">
            <a:extLst>
              <a:ext uri="{FF2B5EF4-FFF2-40B4-BE49-F238E27FC236}">
                <a16:creationId xmlns:a16="http://schemas.microsoft.com/office/drawing/2014/main" id="{9F1AECD7-9F01-8B43-9CEC-9A5A6C1F3C03}"/>
              </a:ext>
            </a:extLst>
          </p:cNvPr>
          <p:cNvSpPr txBox="1"/>
          <p:nvPr/>
        </p:nvSpPr>
        <p:spPr>
          <a:xfrm>
            <a:off x="462987" y="6690167"/>
            <a:ext cx="0" cy="0"/>
          </a:xfrm>
          <a:prstGeom prst="rect">
            <a:avLst/>
          </a:prstGeom>
        </p:spPr>
        <p:txBody>
          <a:bodyPr vert="horz" wrap="none" lIns="0" tIns="46800" rIns="90000" bIns="46800" rtlCol="0">
            <a:noAutofit/>
          </a:bodyPr>
          <a:lstStyle/>
          <a:p>
            <a:endParaRPr lang="en-US" sz="1400" dirty="0" err="1">
              <a:solidFill>
                <a:schemeClr val="tx1">
                  <a:lumMod val="50000"/>
                </a:schemeClr>
              </a:solidFill>
            </a:endParaRPr>
          </a:p>
        </p:txBody>
      </p:sp>
      <p:sp>
        <p:nvSpPr>
          <p:cNvPr id="34" name="Title 1">
            <a:extLst>
              <a:ext uri="{FF2B5EF4-FFF2-40B4-BE49-F238E27FC236}">
                <a16:creationId xmlns:a16="http://schemas.microsoft.com/office/drawing/2014/main" id="{189FAA64-8403-2143-A4D6-F1CB069D7F3E}"/>
              </a:ext>
            </a:extLst>
          </p:cNvPr>
          <p:cNvSpPr>
            <a:spLocks noGrp="1"/>
          </p:cNvSpPr>
          <p:nvPr>
            <p:ph type="title"/>
          </p:nvPr>
        </p:nvSpPr>
        <p:spPr/>
        <p:txBody>
          <a:bodyPr/>
          <a:lstStyle/>
          <a:p>
            <a:r>
              <a:rPr lang="en-US" dirty="0"/>
              <a:t>Product Management Lifecycle</a:t>
            </a:r>
            <a:endParaRPr lang="en-US" sz="1700" dirty="0"/>
          </a:p>
        </p:txBody>
      </p:sp>
    </p:spTree>
    <p:extLst>
      <p:ext uri="{BB962C8B-B14F-4D97-AF65-F5344CB8AC3E}">
        <p14:creationId xmlns:p14="http://schemas.microsoft.com/office/powerpoint/2010/main" val="318420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D70FA8E4-47C4-4BB7-B5F9-BB5F0B0D9B00}"/>
              </a:ext>
            </a:extLst>
          </p:cNvPr>
          <p:cNvSpPr/>
          <p:nvPr/>
        </p:nvSpPr>
        <p:spPr>
          <a:xfrm>
            <a:off x="8785781" y="6202837"/>
            <a:ext cx="744718" cy="655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err="1">
              <a:solidFill>
                <a:srgbClr val="000000"/>
              </a:solidFill>
            </a:endParaRPr>
          </a:p>
        </p:txBody>
      </p:sp>
      <p:grpSp>
        <p:nvGrpSpPr>
          <p:cNvPr id="32" name="Group 31">
            <a:extLst>
              <a:ext uri="{FF2B5EF4-FFF2-40B4-BE49-F238E27FC236}">
                <a16:creationId xmlns:a16="http://schemas.microsoft.com/office/drawing/2014/main" id="{3383E66B-91FC-A241-B671-A8B2F9106FB5}"/>
              </a:ext>
            </a:extLst>
          </p:cNvPr>
          <p:cNvGrpSpPr/>
          <p:nvPr/>
        </p:nvGrpSpPr>
        <p:grpSpPr>
          <a:xfrm>
            <a:off x="272045" y="1438650"/>
            <a:ext cx="6259301" cy="4527935"/>
            <a:chOff x="1766313" y="1438650"/>
            <a:chExt cx="6259301" cy="4527935"/>
          </a:xfrm>
        </p:grpSpPr>
        <p:sp>
          <p:nvSpPr>
            <p:cNvPr id="30" name="Rounded Rectangle 29">
              <a:extLst>
                <a:ext uri="{FF2B5EF4-FFF2-40B4-BE49-F238E27FC236}">
                  <a16:creationId xmlns:a16="http://schemas.microsoft.com/office/drawing/2014/main" id="{CC607C5D-FE24-BD4B-BAD3-3B7025C5A622}"/>
                </a:ext>
              </a:extLst>
            </p:cNvPr>
            <p:cNvSpPr/>
            <p:nvPr/>
          </p:nvSpPr>
          <p:spPr>
            <a:xfrm>
              <a:off x="3901139" y="4839894"/>
              <a:ext cx="2004987" cy="869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Development</a:t>
              </a:r>
            </a:p>
          </p:txBody>
        </p:sp>
        <p:sp>
          <p:nvSpPr>
            <p:cNvPr id="18" name="Freeform 17">
              <a:extLst>
                <a:ext uri="{FF2B5EF4-FFF2-40B4-BE49-F238E27FC236}">
                  <a16:creationId xmlns:a16="http://schemas.microsoft.com/office/drawing/2014/main" id="{E6DC7841-7897-144D-9EE9-D2C1246500E1}"/>
                </a:ext>
              </a:extLst>
            </p:cNvPr>
            <p:cNvSpPr/>
            <p:nvPr/>
          </p:nvSpPr>
          <p:spPr>
            <a:xfrm>
              <a:off x="5254162" y="1759818"/>
              <a:ext cx="157819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1400" kern="1200" dirty="0">
                  <a:solidFill>
                    <a:schemeClr val="bg1">
                      <a:lumMod val="75000"/>
                    </a:schemeClr>
                  </a:solidFill>
                </a:rPr>
                <a:t>Innovation</a:t>
              </a:r>
            </a:p>
          </p:txBody>
        </p:sp>
        <p:sp>
          <p:nvSpPr>
            <p:cNvPr id="19" name="Circular Arrow 18">
              <a:extLst>
                <a:ext uri="{FF2B5EF4-FFF2-40B4-BE49-F238E27FC236}">
                  <a16:creationId xmlns:a16="http://schemas.microsoft.com/office/drawing/2014/main" id="{FD394CFC-6F1B-D946-BD8C-44683E52DD9F}"/>
                </a:ext>
              </a:extLst>
            </p:cNvPr>
            <p:cNvSpPr/>
            <p:nvPr/>
          </p:nvSpPr>
          <p:spPr>
            <a:xfrm>
              <a:off x="2880793" y="1629855"/>
              <a:ext cx="4085963" cy="4085963"/>
            </a:xfrm>
            <a:prstGeom prst="circularArrow">
              <a:avLst>
                <a:gd name="adj1" fmla="val 5124"/>
                <a:gd name="adj2" fmla="val 538993"/>
                <a:gd name="adj3" fmla="val 21589491"/>
                <a:gd name="adj4" fmla="val 19713098"/>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ircular Arrow 20">
              <a:extLst>
                <a:ext uri="{FF2B5EF4-FFF2-40B4-BE49-F238E27FC236}">
                  <a16:creationId xmlns:a16="http://schemas.microsoft.com/office/drawing/2014/main" id="{FF9D9BFB-D0BB-4948-A0BA-8495E845BE84}"/>
                </a:ext>
              </a:extLst>
            </p:cNvPr>
            <p:cNvSpPr/>
            <p:nvPr/>
          </p:nvSpPr>
          <p:spPr>
            <a:xfrm>
              <a:off x="3047467" y="1438650"/>
              <a:ext cx="4085963" cy="4085963"/>
            </a:xfrm>
            <a:prstGeom prst="circularArrow">
              <a:avLst>
                <a:gd name="adj1" fmla="val 5202"/>
                <a:gd name="adj2" fmla="val 567439"/>
                <a:gd name="adj3" fmla="val 4014266"/>
                <a:gd name="adj4" fmla="val 192350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
              <a:extLst>
                <a:ext uri="{FF2B5EF4-FFF2-40B4-BE49-F238E27FC236}">
                  <a16:creationId xmlns:a16="http://schemas.microsoft.com/office/drawing/2014/main" id="{025A50B2-EBF7-624B-84BB-687915B0FEEF}"/>
                </a:ext>
              </a:extLst>
            </p:cNvPr>
            <p:cNvSpPr/>
            <p:nvPr/>
          </p:nvSpPr>
          <p:spPr>
            <a:xfrm>
              <a:off x="4378225" y="4876668"/>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3" name="Circular Arrow 22">
              <a:extLst>
                <a:ext uri="{FF2B5EF4-FFF2-40B4-BE49-F238E27FC236}">
                  <a16:creationId xmlns:a16="http://schemas.microsoft.com/office/drawing/2014/main" id="{EADE0FC0-2796-454C-A558-60BBC0C189DC}"/>
                </a:ext>
              </a:extLst>
            </p:cNvPr>
            <p:cNvSpPr/>
            <p:nvPr/>
          </p:nvSpPr>
          <p:spPr>
            <a:xfrm>
              <a:off x="2712937" y="1510153"/>
              <a:ext cx="4085963" cy="4085963"/>
            </a:xfrm>
            <a:prstGeom prst="circularArrow">
              <a:avLst>
                <a:gd name="adj1" fmla="val 5202"/>
                <a:gd name="adj2" fmla="val 824289"/>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23">
              <a:extLst>
                <a:ext uri="{FF2B5EF4-FFF2-40B4-BE49-F238E27FC236}">
                  <a16:creationId xmlns:a16="http://schemas.microsoft.com/office/drawing/2014/main" id="{2FA58CFE-BBF2-2546-9CEE-450463F8EC68}"/>
                </a:ext>
              </a:extLst>
            </p:cNvPr>
            <p:cNvSpPr/>
            <p:nvPr/>
          </p:nvSpPr>
          <p:spPr>
            <a:xfrm>
              <a:off x="2654210" y="3624097"/>
              <a:ext cx="1089917"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sp>
          <p:nvSpPr>
            <p:cNvPr id="25" name="Circular Arrow 24">
              <a:extLst>
                <a:ext uri="{FF2B5EF4-FFF2-40B4-BE49-F238E27FC236}">
                  <a16:creationId xmlns:a16="http://schemas.microsoft.com/office/drawing/2014/main" id="{E2162540-945F-8E40-A7E0-BAFE8DA2C452}"/>
                </a:ext>
              </a:extLst>
            </p:cNvPr>
            <p:cNvSpPr/>
            <p:nvPr/>
          </p:nvSpPr>
          <p:spPr>
            <a:xfrm>
              <a:off x="2880202" y="1565908"/>
              <a:ext cx="4085963" cy="4085963"/>
            </a:xfrm>
            <a:prstGeom prst="circularArrow">
              <a:avLst>
                <a:gd name="adj1" fmla="val 5202"/>
                <a:gd name="adj2" fmla="val 834908"/>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CA7D33A3-B57A-A648-93FD-A9E2A7EA462C}"/>
                </a:ext>
              </a:extLst>
            </p:cNvPr>
            <p:cNvSpPr/>
            <p:nvPr/>
          </p:nvSpPr>
          <p:spPr>
            <a:xfrm>
              <a:off x="2835007" y="1697755"/>
              <a:ext cx="1634541" cy="1089917"/>
            </a:xfrm>
            <a:custGeom>
              <a:avLst/>
              <a:gdLst>
                <a:gd name="connsiteX0" fmla="*/ 0 w 1089917"/>
                <a:gd name="connsiteY0" fmla="*/ 0 h 1089917"/>
                <a:gd name="connsiteX1" fmla="*/ 1089917 w 1089917"/>
                <a:gd name="connsiteY1" fmla="*/ 0 h 1089917"/>
                <a:gd name="connsiteX2" fmla="*/ 1089917 w 1089917"/>
                <a:gd name="connsiteY2" fmla="*/ 1089917 h 1089917"/>
                <a:gd name="connsiteX3" fmla="*/ 0 w 1089917"/>
                <a:gd name="connsiteY3" fmla="*/ 1089917 h 1089917"/>
                <a:gd name="connsiteX4" fmla="*/ 0 w 1089917"/>
                <a:gd name="connsiteY4" fmla="*/ 0 h 1089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917" h="1089917">
                  <a:moveTo>
                    <a:pt x="0" y="0"/>
                  </a:moveTo>
                  <a:lnTo>
                    <a:pt x="1089917" y="0"/>
                  </a:lnTo>
                  <a:lnTo>
                    <a:pt x="1089917" y="1089917"/>
                  </a:lnTo>
                  <a:lnTo>
                    <a:pt x="0" y="10899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75000"/>
                    </a:schemeClr>
                  </a:solidFill>
                </a:rPr>
                <a:t>In-life</a:t>
              </a:r>
            </a:p>
          </p:txBody>
        </p:sp>
        <p:sp>
          <p:nvSpPr>
            <p:cNvPr id="27" name="Circular Arrow 26">
              <a:extLst>
                <a:ext uri="{FF2B5EF4-FFF2-40B4-BE49-F238E27FC236}">
                  <a16:creationId xmlns:a16="http://schemas.microsoft.com/office/drawing/2014/main" id="{D54B7980-2964-1747-B0F4-5972C1DD7188}"/>
                </a:ext>
              </a:extLst>
            </p:cNvPr>
            <p:cNvSpPr/>
            <p:nvPr/>
          </p:nvSpPr>
          <p:spPr>
            <a:xfrm>
              <a:off x="2824447" y="1581656"/>
              <a:ext cx="4085963" cy="4085963"/>
            </a:xfrm>
            <a:prstGeom prst="circularArrow">
              <a:avLst>
                <a:gd name="adj1" fmla="val 5202"/>
                <a:gd name="adj2" fmla="val 676197"/>
                <a:gd name="adj3" fmla="val 16976205"/>
                <a:gd name="adj4" fmla="val 14349154"/>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8">
              <a:extLst>
                <a:ext uri="{FF2B5EF4-FFF2-40B4-BE49-F238E27FC236}">
                  <a16:creationId xmlns:a16="http://schemas.microsoft.com/office/drawing/2014/main" id="{6AF18704-C0D5-4A49-A960-ED84F3385A88}"/>
                </a:ext>
              </a:extLst>
            </p:cNvPr>
            <p:cNvSpPr/>
            <p:nvPr/>
          </p:nvSpPr>
          <p:spPr>
            <a:xfrm>
              <a:off x="5572778" y="3734156"/>
              <a:ext cx="2452836"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rPr>
                <a:t>Analysis</a:t>
              </a:r>
            </a:p>
          </p:txBody>
        </p:sp>
        <p:sp>
          <p:nvSpPr>
            <p:cNvPr id="31" name="Rounded Rectangle 30">
              <a:extLst>
                <a:ext uri="{FF2B5EF4-FFF2-40B4-BE49-F238E27FC236}">
                  <a16:creationId xmlns:a16="http://schemas.microsoft.com/office/drawing/2014/main" id="{021EE56E-06D8-DC4A-B1F8-8462F499EF7B}"/>
                </a:ext>
              </a:extLst>
            </p:cNvPr>
            <p:cNvSpPr/>
            <p:nvPr/>
          </p:nvSpPr>
          <p:spPr>
            <a:xfrm>
              <a:off x="1766313" y="3734156"/>
              <a:ext cx="2743200" cy="869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75000"/>
                    </a:schemeClr>
                  </a:solidFill>
                </a:rPr>
                <a:t>Go-to-market</a:t>
              </a:r>
            </a:p>
          </p:txBody>
        </p:sp>
      </p:grpSp>
      <p:sp>
        <p:nvSpPr>
          <p:cNvPr id="33" name="Rounded Rectangle 32">
            <a:extLst>
              <a:ext uri="{FF2B5EF4-FFF2-40B4-BE49-F238E27FC236}">
                <a16:creationId xmlns:a16="http://schemas.microsoft.com/office/drawing/2014/main" id="{36A80E84-C4FD-1A40-8A41-AF4AA75717B7}"/>
              </a:ext>
            </a:extLst>
          </p:cNvPr>
          <p:cNvSpPr/>
          <p:nvPr/>
        </p:nvSpPr>
        <p:spPr>
          <a:xfrm>
            <a:off x="4820606" y="3930991"/>
            <a:ext cx="968052" cy="462989"/>
          </a:xfrm>
          <a:prstGeom prst="roundRect">
            <a:avLst>
              <a:gd name="adj" fmla="val 9249"/>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endParaRPr>
          </a:p>
        </p:txBody>
      </p:sp>
      <p:sp>
        <p:nvSpPr>
          <p:cNvPr id="28" name="Rectangle 27">
            <a:extLst>
              <a:ext uri="{FF2B5EF4-FFF2-40B4-BE49-F238E27FC236}">
                <a16:creationId xmlns:a16="http://schemas.microsoft.com/office/drawing/2014/main" id="{12D4F44A-3FA0-394C-B88B-45A043567DD6}"/>
              </a:ext>
            </a:extLst>
          </p:cNvPr>
          <p:cNvSpPr/>
          <p:nvPr/>
        </p:nvSpPr>
        <p:spPr>
          <a:xfrm>
            <a:off x="6381258" y="3149019"/>
            <a:ext cx="2856151" cy="1020034"/>
          </a:xfrm>
          <a:prstGeom prst="rect">
            <a:avLst/>
          </a:prstGeom>
          <a:solidFill>
            <a:schemeClr val="accent4">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r>
              <a:rPr lang="en-GB" sz="1400" dirty="0">
                <a:solidFill>
                  <a:schemeClr val="tx1"/>
                </a:solidFill>
                <a:latin typeface="Arial" pitchFamily="34" charset="0"/>
                <a:cs typeface="Arial" pitchFamily="34" charset="0"/>
              </a:rPr>
              <a:t>By Analysing the demographics using K-means clustering, we plan to target the audience which is most likely to adapt to our model.</a:t>
            </a:r>
          </a:p>
        </p:txBody>
      </p:sp>
      <p:sp>
        <p:nvSpPr>
          <p:cNvPr id="38" name="Rounded Rectangle 37">
            <a:extLst>
              <a:ext uri="{FF2B5EF4-FFF2-40B4-BE49-F238E27FC236}">
                <a16:creationId xmlns:a16="http://schemas.microsoft.com/office/drawing/2014/main" id="{292FE3DD-5634-FB4C-9A58-52A95103049A}"/>
              </a:ext>
            </a:extLst>
          </p:cNvPr>
          <p:cNvSpPr/>
          <p:nvPr/>
        </p:nvSpPr>
        <p:spPr>
          <a:xfrm>
            <a:off x="503997" y="815010"/>
            <a:ext cx="1782003" cy="2584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solidFill>
              </a:rPr>
              <a:t>Business Model</a:t>
            </a:r>
          </a:p>
        </p:txBody>
      </p:sp>
      <p:sp>
        <p:nvSpPr>
          <p:cNvPr id="39" name="Rounded Rectangle 38">
            <a:extLst>
              <a:ext uri="{FF2B5EF4-FFF2-40B4-BE49-F238E27FC236}">
                <a16:creationId xmlns:a16="http://schemas.microsoft.com/office/drawing/2014/main" id="{2BAAD95D-9201-0F41-8217-5496F5E6F5BB}"/>
              </a:ext>
            </a:extLst>
          </p:cNvPr>
          <p:cNvSpPr/>
          <p:nvPr/>
        </p:nvSpPr>
        <p:spPr>
          <a:xfrm>
            <a:off x="880946" y="6411951"/>
            <a:ext cx="1405054" cy="4460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0"/>
              </a:solidFill>
            </a:endParaRPr>
          </a:p>
        </p:txBody>
      </p:sp>
      <p:sp>
        <p:nvSpPr>
          <p:cNvPr id="40" name="Rounded Rectangle 39">
            <a:extLst>
              <a:ext uri="{FF2B5EF4-FFF2-40B4-BE49-F238E27FC236}">
                <a16:creationId xmlns:a16="http://schemas.microsoft.com/office/drawing/2014/main" id="{034D2067-B79F-0F4E-8280-44268A9206F2}"/>
              </a:ext>
            </a:extLst>
          </p:cNvPr>
          <p:cNvSpPr/>
          <p:nvPr/>
        </p:nvSpPr>
        <p:spPr>
          <a:xfrm>
            <a:off x="2408749" y="807653"/>
            <a:ext cx="566531" cy="259200"/>
          </a:xfrm>
          <a:prstGeom prst="roundRect">
            <a:avLst/>
          </a:prstGeom>
          <a:solidFill>
            <a:srgbClr val="96B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2/5</a:t>
            </a:r>
          </a:p>
        </p:txBody>
      </p:sp>
      <p:sp>
        <p:nvSpPr>
          <p:cNvPr id="34" name="Title 1">
            <a:extLst>
              <a:ext uri="{FF2B5EF4-FFF2-40B4-BE49-F238E27FC236}">
                <a16:creationId xmlns:a16="http://schemas.microsoft.com/office/drawing/2014/main" id="{F62980FA-398F-B144-A072-E15A8EA764F8}"/>
              </a:ext>
            </a:extLst>
          </p:cNvPr>
          <p:cNvSpPr>
            <a:spLocks noGrp="1"/>
          </p:cNvSpPr>
          <p:nvPr>
            <p:ph type="title"/>
          </p:nvPr>
        </p:nvSpPr>
        <p:spPr/>
        <p:txBody>
          <a:bodyPr/>
          <a:lstStyle/>
          <a:p>
            <a:r>
              <a:rPr lang="en-US" dirty="0"/>
              <a:t>Product Management Lifecycle</a:t>
            </a:r>
            <a:endParaRPr lang="en-US" sz="1700" dirty="0"/>
          </a:p>
        </p:txBody>
      </p:sp>
    </p:spTree>
    <p:extLst>
      <p:ext uri="{BB962C8B-B14F-4D97-AF65-F5344CB8AC3E}">
        <p14:creationId xmlns:p14="http://schemas.microsoft.com/office/powerpoint/2010/main" val="849660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78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24&quot;&gt;&lt;elem m_fUsage=&quot;3.11793087793072354330E+00&quot;&gt;&lt;m_msothmcolidx val=&quot;0&quot;/&gt;&lt;m_rgb r=&quot;8E&quot; g=&quot;8E&quot; b=&quot;8E&quot;/&gt;&lt;m_nBrightness endver=&quot;26206&quot; val=&quot;0&quot;/&gt;&lt;/elem&gt;&lt;elem m_fUsage=&quot;2.05658999999999991815E+00&quot;&gt;&lt;m_msothmcolidx val=&quot;0&quot;/&gt;&lt;m_rgb r=&quot;FF&quot; g=&quot;88&quot; b=&quot;05&quot;/&gt;&lt;m_nBrightness endver=&quot;26206&quot; val=&quot;0&quot;/&gt;&lt;/elem&gt;&lt;elem m_fUsage=&quot;1.89999999999999991118E+00&quot;&gt;&lt;m_msothmcolidx val=&quot;0&quot;/&gt;&lt;m_rgb r=&quot;FF&quot; g=&quot;D0&quot; b=&quot;9D&quot;/&gt;&lt;m_nBrightness endver=&quot;26206&quot; val=&quot;0&quot;/&gt;&lt;/elem&gt;&lt;elem m_fUsage=&quot;7.29000000000000092371E-01&quot;&gt;&lt;m_msothmcolidx val=&quot;0&quot;/&gt;&lt;m_rgb r=&quot;C0&quot; g=&quot;00&quot; b=&quot;00&quot;/&gt;&lt;m_nBrightness endver=&quot;26206&quot; val=&quot;0&quot;/&gt;&lt;/elem&gt;&lt;elem m_fUsage=&quot;7.14705033352534324642E-01&quot;&gt;&lt;m_msothmcolidx val=&quot;0&quot;/&gt;&lt;m_rgb r=&quot;DD&quot; g=&quot;E6&quot; b=&quot;EC&quot;/&gt;&lt;m_nBrightness endver=&quot;26206&quot; val=&quot;0&quot;/&gt;&lt;/elem&gt;&lt;elem m_fUsage=&quot;5.83962029678572913660E-01&quot;&gt;&lt;m_msothmcolidx val=&quot;0&quot;/&gt;&lt;m_rgb r=&quot;FB&quot; g=&quot;98&quot; b=&quot;47&quot;/&gt;&lt;m_nBrightness endver=&quot;26206&quot; val=&quot;0&quot;/&gt;&lt;/elem&gt;&lt;elem m_fUsage=&quot;3.81090279019080935274E-01&quot;&gt;&lt;m_msothmcolidx val=&quot;0&quot;/&gt;&lt;m_rgb r=&quot;BF&quot; g=&quot;BF&quot; b=&quot;BF&quot;/&gt;&lt;m_nBrightness endver=&quot;26206&quot; val=&quot;0&quot;/&gt;&lt;/elem&gt;&lt;elem m_fUsage=&quot;1.35085171767299283552E-01&quot;&gt;&lt;m_msothmcolidx val=&quot;0&quot;/&gt;&lt;m_rgb r=&quot;F1&quot; g=&quot;CE&quot; b=&quot;43&quot;/&gt;&lt;m_nBrightness endver=&quot;26206&quot; val=&quot;0&quot;/&gt;&lt;/elem&gt;&lt;elem m_fUsage=&quot;1.18419059034279849918E-01&quot;&gt;&lt;m_msothmcolidx val=&quot;0&quot;/&gt;&lt;m_rgb r=&quot;D1&quot; g=&quot;DE&quot; b=&quot;E5&quot;/&gt;&lt;m_nBrightness endver=&quot;26206&quot; val=&quot;0&quot;/&gt;&lt;/elem&gt;&lt;elem m_fUsage=&quot;5.21124242095999112845E-02&quot;&gt;&lt;m_msothmcolidx val=&quot;0&quot;/&gt;&lt;m_rgb r=&quot;46&quot; g=&quot;66&quot; b=&quot;7A&quot;/&gt;&lt;m_nBrightness endver=&quot;26206&quot; val=&quot;0&quot;/&gt;&lt;/elem&gt;&lt;elem m_fUsage=&quot;4.71012869724624916312E-02&quot;&gt;&lt;m_msothmcolidx val=&quot;0&quot;/&gt;&lt;m_rgb r=&quot;FA&quot; g=&quot;79&quot; b=&quot;0F&quot;/&gt;&lt;m_nBrightness endver=&quot;26206&quot; val=&quot;0&quot;/&gt;&lt;/elem&gt;&lt;elem m_fUsage=&quot;4.56840373240672351085E-02&quot;&gt;&lt;m_msothmcolidx val=&quot;0&quot;/&gt;&lt;m_rgb r=&quot;FC&quot; g=&quot;E5&quot; b=&quot;D8&quot;/&gt;&lt;m_nBrightness endver=&quot;26206&quot; val=&quot;0&quot;/&gt;&lt;/elem&gt;&lt;elem m_fUsage=&quot;2.50315550499324440681E-02&quot;&gt;&lt;m_msothmcolidx val=&quot;0&quot;/&gt;&lt;m_rgb r=&quot;9D&quot; g=&quot;B7&quot; b=&quot;C7&quot;/&gt;&lt;m_nBrightness endver=&quot;26206&quot; val=&quot;0&quot;/&gt;&lt;/elem&gt;&lt;elem m_fUsage=&quot;1.33027946472911474951E-02&quot;&gt;&lt;m_msothmcolidx val=&quot;0&quot;/&gt;&lt;m_rgb r=&quot;F7&quot; g=&quot;A6&quot; b=&quot;79&quot;/&gt;&lt;m_nBrightness endver=&quot;26206&quot; val=&quot;0&quot;/&gt;&lt;/elem&gt;&lt;elem m_fUsage=&quot;1.19725151825620327456E-02&quot;&gt;&lt;m_msothmcolidx val=&quot;0&quot;/&gt;&lt;m_rgb r=&quot;79&quot; g=&quot;A6&quot; b=&quot;A7&quot;/&gt;&lt;m_nBrightness endver=&quot;26206&quot; val=&quot;0&quot;/&gt;&lt;/elem&gt;&lt;elem m_fUsage=&quot;9.69773729787524671475E-03&quot;&gt;&lt;m_msothmcolidx val=&quot;0&quot;/&gt;&lt;m_rgb r=&quot;D9&quot; g=&quot;D9&quot; b=&quot;D9&quot;/&gt;&lt;m_nBrightness endver=&quot;26206&quot; val=&quot;0&quot;/&gt;&lt;/elem&gt;&lt;elem m_fUsage=&quot;8.72796356808772273717E-03&quot;&gt;&lt;m_msothmcolidx val=&quot;0&quot;/&gt;&lt;m_rgb r=&quot;A7&quot; g=&quot;A7&quot; b=&quot;A7&quot;/&gt;&lt;m_nBrightness endver=&quot;26206&quot; val=&quot;0&quot;/&gt;&lt;/elem&gt;&lt;elem m_fUsage=&quot;7.82496115766318639517E-03&quot;&gt;&lt;m_msothmcolidx val=&quot;0&quot;/&gt;&lt;m_rgb r=&quot;BA&quot; g=&quot;CC&quot; b=&quot;D8&quot;/&gt;&lt;m_nBrightness endver=&quot;26206&quot; val=&quot;0&quot;/&gt;&lt;/elem&gt;&lt;elem m_fUsage=&quot;7.73799453038168626173E-03&quot;&gt;&lt;m_msothmcolidx val=&quot;0&quot;/&gt;&lt;m_rgb r=&quot;7B&quot; g=&quot;9C&quot; b=&quot;B3&quot;/&gt;&lt;m_nBrightness endver=&quot;26206&quot; val=&quot;0&quot;/&gt;&lt;/elem&gt;&lt;elem m_fUsage=&quot;7.06965049015105539976E-03&quot;&gt;&lt;m_msothmcolidx val=&quot;0&quot;/&gt;&lt;m_rgb r=&quot;BD&quot; g=&quot;D5&quot; b=&quot;BF&quot;/&gt;&lt;m_nBrightness endver=&quot;26206&quot; val=&quot;0&quot;/&gt;&lt;/elem&gt;&lt;elem m_fUsage=&quot;6.36268544113594968631E-03&quot;&gt;&lt;m_msothmcolidx val=&quot;0&quot;/&gt;&lt;m_rgb r=&quot;75&quot; g=&quot;A7&quot; b=&quot;79&quot;/&gt;&lt;m_nBrightness endver=&quot;26206&quot; val=&quot;0&quot;/&gt;&lt;/elem&gt;&lt;elem m_fUsage=&quot;6.22213683109444117003E-03&quot;&gt;&lt;m_msothmcolidx val=&quot;0&quot;/&gt;&lt;m_rgb r=&quot;EC&quot; g=&quot;F1&quot; b=&quot;F4&quot;/&gt;&lt;m_nBrightness endver=&quot;26206&quot; val=&quot;0&quot;/&gt;&lt;/elem&gt;&lt;elem m_fUsage=&quot;5.72641689702235463094E-03&quot;&gt;&lt;m_msothmcolidx val=&quot;0&quot;/&gt;&lt;m_rgb r=&quot;51&quot; g=&quot;7F&quot; b=&quot;54&quot;/&gt;&lt;m_nBrightness endver=&quot;26206&quot; val=&quot;0&quot;/&gt;&lt;/elem&gt;&lt;elem m_fUsage=&quot;1.67250167093542598945E-03&quot;&gt;&lt;m_msothmcolidx val=&quot;0&quot;/&gt;&lt;m_rgb r=&quot;00&quot; g=&quot;66&quot; b=&quot;4A&quot;/&gt;&lt;m_nBrightness endver=&quot;26206&quot; val=&quot;0&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A3BV8NDjPKP8gLWbBT3hg"/>
</p:tagLst>
</file>

<file path=ppt/tags/tag11.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vpjJlPcRdxOfLkkyx8jpkg"/>
</p:tagLst>
</file>

<file path=ppt/tags/tag14.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8mPthYOcEuLkOyO6Ts7zE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EyOpdp_IF9mIvhOZTx7dJw"/>
</p:tagLst>
</file>

<file path=ppt/tags/tag35.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36.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37.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38.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39.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41.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42.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43.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44.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45.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46.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47.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48.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5.xml><?xml version="1.0" encoding="utf-8"?>
<p:tagLst xmlns:a="http://schemas.openxmlformats.org/drawingml/2006/main" xmlns:r="http://schemas.openxmlformats.org/officeDocument/2006/relationships" xmlns:p="http://schemas.openxmlformats.org/presentationml/2006/main">
  <p:tag name="MONE_MU_TEXTBOX 8" val="Top=6.151496|Left=131.7936|Width=516.4127|Height=59.72355|FontName=|FontSize=14"/>
  <p:tag name="MONE_MU_PICTURE PLACEHOLDER 13" val="Top=2.362205E-04|Left=0|Width=780|Height=396.8141"/>
  <p:tag name="MONE_MU_PICTURE 11" val="Top=428.9031|Left=431.4768|Width=175.875|Height=52.76252"/>
  <p:tag name="MONE_MU_DRAFT1" val="Top=476.9458|Left=305.5293|Width=64.00481|Height=26.81252|FontName=Arial|FontSize=14"/>
  <p:tag name="MONE_MU_CONTENT PLACEHOLDER 18" val="Top=480.8727|Left=42.61087|Width=405.8462|Height=24.65457|FontName=Arial|FontSize=12"/>
  <p:tag name="MONE_MU_SUBTITLE 17" val="Top=435.6126|Left=42.61976|Width=405.9616|Height=39.68504|FontName=Arial|FontSize=18"/>
  <p:tag name="MONE_MU_TITLE 16" val="Top=403.0249|Left=42.61976|Width=409.8672|Height=32.73551|FontName=Arial|FontSize=24"/>
  <p:tag name="MONE_MU_OBJECT 12" val="Top=0.1251968|Left=30.12527|Width=0.1249606|Height=0.1249606"/>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XQh27iNTUa2P3fWQG2YIA"/>
</p:tagLst>
</file>

<file path=ppt/tags/tag8.xml><?xml version="1.0" encoding="utf-8"?>
<p:tagLst xmlns:a="http://schemas.openxmlformats.org/drawingml/2006/main" xmlns:r="http://schemas.openxmlformats.org/officeDocument/2006/relationships" xmlns:p="http://schemas.openxmlformats.org/presentationml/2006/main">
  <p:tag name="MONE_MU_CONTENT PLACEHOLDER 4" val="Top=120.7559|Left=41.25|Width=698.4567|Height=367.6535|FontName=Arial|FontSize=16"/>
  <p:tag name="MONE_MU_TITLE 5" val="Top=14.97898|Left=40.8|Width=698.4|Height=46.7374|FontName=Arial|FontSize=18"/>
  <p:tag name="AGENDA_SLIDE" val="Tru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PT2016">
  <a:themeElements>
    <a:clrScheme name="Custom 5">
      <a:dk1>
        <a:srgbClr val="000000"/>
      </a:dk1>
      <a:lt1>
        <a:srgbClr val="FFFFFF"/>
      </a:lt1>
      <a:dk2>
        <a:srgbClr val="000000"/>
      </a:dk2>
      <a:lt2>
        <a:srgbClr val="FFFFFF"/>
      </a:lt2>
      <a:accent1>
        <a:srgbClr val="005C42"/>
      </a:accent1>
      <a:accent2>
        <a:srgbClr val="96B2C4"/>
      </a:accent2>
      <a:accent3>
        <a:srgbClr val="FFB15B"/>
      </a:accent3>
      <a:accent4>
        <a:srgbClr val="608AA4"/>
      </a:accent4>
      <a:accent5>
        <a:srgbClr val="354E5D"/>
      </a:accent5>
      <a:accent6>
        <a:srgbClr val="8E8E8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6B2C4"/>
        </a:solidFill>
        <a:ln>
          <a:noFill/>
        </a:ln>
      </a:spPr>
      <a:bodyPr rtlCol="0" anchor="ctr"/>
      <a:lstStyle>
        <a:defPPr algn="ctr">
          <a:defRPr sz="1400"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DDDDDD"/>
          </a:solidFill>
        </a:ln>
      </a:spPr>
      <a:bodyPr/>
      <a:lstStyle/>
      <a:style>
        <a:lnRef idx="1">
          <a:schemeClr val="accent1"/>
        </a:lnRef>
        <a:fillRef idx="0">
          <a:schemeClr val="accent1"/>
        </a:fillRef>
        <a:effectRef idx="0">
          <a:schemeClr val="accent1"/>
        </a:effectRef>
        <a:fontRef idx="minor">
          <a:schemeClr val="tx1"/>
        </a:fontRef>
      </a:style>
    </a:lnDef>
    <a:txDef>
      <a:spPr/>
      <a:bodyPr vert="horz" wrap="none" lIns="0" tIns="46800" rIns="90000" bIns="46800" rtlCol="0">
        <a:noAutofit/>
      </a:bodyPr>
      <a:lstStyle>
        <a:defPPr>
          <a:defRPr sz="1400" dirty="0" err="1" smtClean="0">
            <a:solidFill>
              <a:schemeClr val="tx1">
                <a:lumMod val="50000"/>
              </a:schemeClr>
            </a:solidFill>
          </a:defRPr>
        </a:defPPr>
      </a:lstStyle>
    </a:txDef>
  </a:objectDefaults>
  <a:extraClrSchemeLst/>
  <a:custClrLst>
    <a:custClr name="Blue 1">
      <a:srgbClr val="354E5D"/>
    </a:custClr>
    <a:custClr name="Blue 2">
      <a:srgbClr val="608AA4"/>
    </a:custClr>
    <a:custClr name="Blue 3">
      <a:srgbClr val="96B2C4"/>
    </a:custClr>
    <a:custClr name="Grey 1">
      <a:srgbClr val="626262"/>
    </a:custClr>
    <a:custClr name="Grey 2">
      <a:srgbClr val="8E8E8E"/>
    </a:custClr>
    <a:custClr name="Grey 3">
      <a:srgbClr val="DDDDDD"/>
    </a:custClr>
    <a:custClr name="Orange 1">
      <a:srgbClr val="FFB15B"/>
    </a:custClr>
    <a:custClr name="Orange 2">
      <a:srgbClr val="F8E69A"/>
    </a:custClr>
    <a:custClr name="Orange 3">
      <a:srgbClr val="FDF3D9"/>
    </a:custClr>
    <a:custClr name="White">
      <a:srgbClr val="FFFFFF"/>
    </a:custClr>
    <a:custClr name="Orange 4">
      <a:srgbClr val="FF9521"/>
    </a:custClr>
    <a:custClr name="Red">
      <a:srgbClr val="FF0000"/>
    </a:custClr>
    <a:custClr name="Dark Green">
      <a:srgbClr val="005C42"/>
    </a:custClr>
    <a:custClr name="Heat Map Green">
      <a:srgbClr val="9BBF9E"/>
    </a:custClr>
    <a:custClr name="Black">
      <a:srgbClr val="000000"/>
    </a:custClr>
  </a:custClrLst>
  <a:extLst>
    <a:ext uri="{05A4C25C-085E-4340-85A3-A5531E510DB2}">
      <thm15:themeFamily xmlns:thm15="http://schemas.microsoft.com/office/thememl/2012/main" name="PPT2016" id="{572B69EB-EFA3-4AA5-8EC6-28235E6F5F94}" vid="{ECAAE41D-9EB7-4BF0-9FD9-D1AD7E9549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LEK_2016</Template>
  <TotalTime>24335</TotalTime>
  <Words>1787</Words>
  <Application>Microsoft Macintosh PowerPoint</Application>
  <PresentationFormat>A4 Paper (210x297 mm)</PresentationFormat>
  <Paragraphs>237</Paragraphs>
  <Slides>39</Slides>
  <Notes>18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4" baseType="lpstr">
      <vt:lpstr>Arial</vt:lpstr>
      <vt:lpstr>Calibri</vt:lpstr>
      <vt:lpstr>Wingdings</vt:lpstr>
      <vt:lpstr>PPT2016</vt:lpstr>
      <vt:lpstr>think-cell Slide</vt:lpstr>
      <vt:lpstr>Posture Perfect  Group - 8 Data Analytics using Deep Learning </vt:lpstr>
      <vt:lpstr>Outline</vt:lpstr>
      <vt:lpstr>Our Aim</vt:lpstr>
      <vt:lpstr>Some Surveys</vt:lpstr>
      <vt:lpstr>Why is right posture so important?</vt:lpstr>
      <vt:lpstr>Outline</vt:lpstr>
      <vt:lpstr>Product Management Lifecycle</vt:lpstr>
      <vt:lpstr>Product Management Lifecycle</vt:lpstr>
      <vt:lpstr>Product Management Lifecycle</vt:lpstr>
      <vt:lpstr>Determining the proportion of people going to gym frequently </vt:lpstr>
      <vt:lpstr>K-Means Code and Output</vt:lpstr>
      <vt:lpstr>Product Management Lifecycle</vt:lpstr>
      <vt:lpstr>Product Management Lifecycle</vt:lpstr>
      <vt:lpstr>Product Management Lifecycle</vt:lpstr>
      <vt:lpstr>Outline</vt:lpstr>
      <vt:lpstr>Data Preparation</vt:lpstr>
      <vt:lpstr>The VGG</vt:lpstr>
      <vt:lpstr>The VGG</vt:lpstr>
      <vt:lpstr>The VGG</vt:lpstr>
      <vt:lpstr>The VGG</vt:lpstr>
      <vt:lpstr>The VGG</vt:lpstr>
      <vt:lpstr>Tuning Hyperparameters</vt:lpstr>
      <vt:lpstr>Other Models: AlexNet</vt:lpstr>
      <vt:lpstr>Other Models: AlexNet</vt:lpstr>
      <vt:lpstr>Summary</vt:lpstr>
      <vt:lpstr>Outline</vt:lpstr>
      <vt:lpstr>Posture recognition using RGB-D camera: Exploring 3D body modeling and deep learning</vt:lpstr>
      <vt:lpstr>Posture recognition using RGB-D camera: Exploring 3D body modeling and deep learning</vt:lpstr>
      <vt:lpstr>Posture recognition using RGB-D camera: Exploring 3D body modeling and deep learning</vt:lpstr>
      <vt:lpstr>Posture Recognition with a 3D Human model</vt:lpstr>
      <vt:lpstr>Posture Recognition with a 3D Human model</vt:lpstr>
      <vt:lpstr>Posture Recognition with a 3D Human model</vt:lpstr>
      <vt:lpstr>Real-Time Human Pose Recognition in Parts from Single Depth Images</vt:lpstr>
      <vt:lpstr>Real-Time Human Pose Recognition in Parts from Single Depth Images</vt:lpstr>
      <vt:lpstr>Real-Time Human Pose Recognition in Parts from Single Depth Images</vt:lpstr>
      <vt:lpstr>Outline</vt:lpstr>
      <vt:lpstr>Advantages of the model</vt:lpstr>
      <vt:lpstr>Limitations of the model</vt:lpstr>
      <vt:lpstr>References</vt:lpstr>
    </vt:vector>
  </TitlesOfParts>
  <Company>L.E.K.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Lloyd Meek</dc:creator>
  <cp:lastModifiedBy>Microsoft Office User</cp:lastModifiedBy>
  <cp:revision>2002</cp:revision>
  <cp:lastPrinted>2016-06-24T11:23:40Z</cp:lastPrinted>
  <dcterms:created xsi:type="dcterms:W3CDTF">2015-10-26T14:35:23Z</dcterms:created>
  <dcterms:modified xsi:type="dcterms:W3CDTF">2020-01-02T05:54:23Z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oneP_PresType">
    <vt:lpwstr>A4</vt:lpwstr>
  </property>
  <property fmtid="{D5CDD505-2E9C-101B-9397-08002B2CF9AE}" pid="3" name="moneP_AspectRatio">
    <vt:lpwstr>A4</vt:lpwstr>
  </property>
  <property fmtid="{D5CDD505-2E9C-101B-9397-08002B2CF9AE}" pid="4" name="moneP_Filename">
    <vt:lpwstr>C:\Users\a.budhiraja\Documents\10. Study Group\1. Decks\Interim Update II\Exec Summary\Study Group Interim Updatd II_Exec Summary_110619.pptx</vt:lpwstr>
  </property>
  <property fmtid="{D5CDD505-2E9C-101B-9397-08002B2CF9AE}" pid="5" name="moneP_Client">
    <vt:lpwstr/>
  </property>
  <property fmtid="{D5CDD505-2E9C-101B-9397-08002B2CF9AE}" pid="6" name="moneP_DocTitle">
    <vt:lpwstr/>
  </property>
  <property fmtid="{D5CDD505-2E9C-101B-9397-08002B2CF9AE}" pid="7" name="moneP_Date">
    <vt:lpwstr>11 June 2019</vt:lpwstr>
  </property>
  <property fmtid="{D5CDD505-2E9C-101B-9397-08002B2CF9AE}" pid="8" name="moneP_Office">
    <vt:lpwstr>009</vt:lpwstr>
  </property>
  <property fmtid="{D5CDD505-2E9C-101B-9397-08002B2CF9AE}" pid="9" name="moneP_Address">
    <vt:lpwstr>L.E.K. Consulting
The Capital Level 12, A-Wing, BKC
Mumbai, 400051, India
T: 91.22.6278.5000
www.lek.com</vt:lpwstr>
  </property>
  <property fmtid="{D5CDD505-2E9C-101B-9397-08002B2CF9AE}" pid="10" name="moneP_FooterDisclaimer">
    <vt:lpwstr>These materials are intended to supplement a discussion with L.E.K. Consulting. These perspectives will, therefore, only be meaningful to those in attendance. The contents of the materials are confidential and subject to obligations of non-disclosure. You</vt:lpwstr>
  </property>
  <property fmtid="{D5CDD505-2E9C-101B-9397-08002B2CF9AE}" pid="11" name="moneP_Office2">
    <vt:lpwstr>-1</vt:lpwstr>
  </property>
  <property fmtid="{D5CDD505-2E9C-101B-9397-08002B2CF9AE}" pid="12" name="moneP_Address2">
    <vt:lpwstr/>
  </property>
</Properties>
</file>